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2DB9-1DF2-42C6-9C79-DE0D22E4F4FD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01A5B-A610-4A0C-BEFC-8030050DD0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01A5B-A610-4A0C-BEFC-8030050DD08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01A5B-A610-4A0C-BEFC-8030050DD08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01C3A5-EF06-413F-9B64-79EB513224B3}" type="datetimeFigureOut">
              <a:rPr lang="ru-RU" smtClean="0"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97873B-1F1E-4EF7-A64A-EF559418502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chatnick.com/firms/img/logos/Kompaniya_dokumentnueh_skanerov_ScanDokru_121632598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Monotype Corsiva" pitchFamily="66" charset="0"/>
              </a:rPr>
              <a:t>Волшебный</a:t>
            </a:r>
            <a:endParaRPr lang="ru-RU" sz="8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 fontScale="85000" lnSpcReduction="10000"/>
          </a:bodyPr>
          <a:lstStyle/>
          <a:p>
            <a:r>
              <a:rPr lang="ru-RU" sz="8000" b="1" i="1" dirty="0" smtClean="0">
                <a:solidFill>
                  <a:srgbClr val="002060"/>
                </a:solidFill>
                <a:latin typeface="Monotype Corsiva" pitchFamily="66" charset="0"/>
              </a:rPr>
              <a:t>ЦВЕТИК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endParaRPr lang="ru-RU" i="1" dirty="0" smtClean="0">
              <a:latin typeface="Monotype Corsiva" pitchFamily="66" charset="0"/>
            </a:endParaRPr>
          </a:p>
          <a:p>
            <a:r>
              <a:rPr lang="ru-RU" i="1" dirty="0" smtClean="0">
                <a:latin typeface="Monotype Corsiva" pitchFamily="66" charset="0"/>
              </a:rPr>
              <a:t> </a:t>
            </a:r>
            <a:r>
              <a:rPr lang="ru-RU" sz="8000" b="1" i="1" dirty="0" smtClean="0">
                <a:solidFill>
                  <a:srgbClr val="FF0000"/>
                </a:solidFill>
                <a:latin typeface="Monotype Corsiva" pitchFamily="66" charset="0"/>
              </a:rPr>
              <a:t>СЕМИЦВЕТИК</a:t>
            </a:r>
            <a:endParaRPr lang="ru-RU" sz="8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g-fotki.yandex.ru/get/35/bedey.2/0_16604_3e17b41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8143932" cy="61141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46734" y="1785926"/>
            <a:ext cx="525054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Всем </a:t>
            </a:r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   </a:t>
            </a:r>
          </a:p>
          <a:p>
            <a:pPr algn="ctr"/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прекрасного</a:t>
            </a:r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  </a:t>
            </a:r>
          </a:p>
          <a:p>
            <a:pPr algn="ctr"/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настроения</a:t>
            </a:r>
            <a:endParaRPr lang="ru-RU" sz="7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  <a:p>
            <a:pPr algn="ctr"/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033105"/>
            <a:ext cx="857252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ragmaticaKMM" pitchFamily="2" charset="0"/>
              </a:rPr>
              <a:t>        </a:t>
            </a:r>
            <a:r>
              <a:rPr kumimoji="0" lang="ru-RU" sz="8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PragmaticaKMM" pitchFamily="2" charset="0"/>
              </a:rPr>
              <a:t>МЕЛОДИЯ</a:t>
            </a:r>
            <a:r>
              <a:rPr kumimoji="0" lang="ru-RU" sz="8800" b="1" i="0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PragmaticaKMM" pitchFamily="2" charset="0"/>
              </a:rPr>
              <a:t> </a:t>
            </a:r>
            <a:r>
              <a:rPr kumimoji="0" lang="ru-RU" sz="8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PragmaticaKMM" pitchFamily="2" charset="0"/>
              </a:rPr>
              <a:t>- 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ea typeface="Calibri" pitchFamily="34" charset="0"/>
              <a:cs typeface="PragmaticaKMM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PragmaticaKMM" pitchFamily="2" charset="0"/>
              </a:rPr>
              <a:t>б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PragmaticaKMM" pitchFamily="2" charset="0"/>
              </a:rPr>
              <a:t>лагозвучная последовательность звуков, образующая музыкальное единство, напев.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800" u="sng" dirty="0" smtClean="0">
                <a:solidFill>
                  <a:srgbClr val="002060"/>
                </a:solidFill>
                <a:latin typeface="Monotype Corsiva" pitchFamily="66" charset="0"/>
              </a:rPr>
              <a:t>Аккомпанемент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latin typeface="Monotype Corsiva" pitchFamily="66" charset="0"/>
              </a:rPr>
              <a:t>   </a:t>
            </a:r>
            <a:r>
              <a:rPr lang="ru-RU" sz="72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8800" dirty="0" smtClean="0">
                <a:solidFill>
                  <a:srgbClr val="002060"/>
                </a:solidFill>
                <a:latin typeface="Monotype Corsiva" pitchFamily="66" charset="0"/>
              </a:rPr>
              <a:t>музыкальное     сопровождение</a:t>
            </a:r>
            <a:endParaRPr lang="ru-RU" sz="8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u="sng" dirty="0" smtClean="0">
                <a:solidFill>
                  <a:srgbClr val="002060"/>
                </a:solidFill>
                <a:latin typeface="Monotype Corsiva" pitchFamily="66" charset="0"/>
              </a:rPr>
              <a:t>Ритм </a:t>
            </a:r>
            <a:endParaRPr lang="ru-RU" sz="8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- равномерное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чередование каких–н. элементов (в звучании, в движении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       </a:t>
            </a:r>
            <a:r>
              <a:rPr lang="ru-RU" sz="6000" dirty="0" err="1" smtClean="0">
                <a:solidFill>
                  <a:srgbClr val="002060"/>
                </a:solidFill>
                <a:latin typeface="Monotype Corsiva" pitchFamily="66" charset="0"/>
              </a:rPr>
              <a:t>♪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    </a:t>
            </a:r>
            <a:r>
              <a:rPr lang="ru-RU" sz="6000" dirty="0" err="1" smtClean="0">
                <a:solidFill>
                  <a:srgbClr val="002060"/>
                </a:solidFill>
                <a:latin typeface="Monotype Corsiva" pitchFamily="66" charset="0"/>
              </a:rPr>
              <a:t>♫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Monotype Corsiva" pitchFamily="66" charset="0"/>
              </a:rPr>
              <a:t>♪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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  <a:latin typeface="Monotype Corsiva" pitchFamily="66" charset="0"/>
              </a:rPr>
              <a:t>♫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u="sng" dirty="0" smtClean="0">
                <a:solidFill>
                  <a:srgbClr val="002060"/>
                </a:solidFill>
                <a:latin typeface="Monotype Corsiva" pitchFamily="66" charset="0"/>
              </a:rPr>
              <a:t>РЕГИСТР</a:t>
            </a:r>
            <a:endParaRPr lang="ru-RU" sz="8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-  </a:t>
            </a: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степень </a:t>
            </a: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высоты голоса, музыкального </a:t>
            </a: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инструмента</a:t>
            </a:r>
            <a:endParaRPr lang="ru-RU" sz="5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4">
              <a:buFont typeface="Wingdings" pitchFamily="2" charset="2"/>
              <a:buChar char="v"/>
            </a:pP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   высокий</a:t>
            </a:r>
          </a:p>
          <a:p>
            <a:pPr lvl="4">
              <a:buFont typeface="Wingdings" pitchFamily="2" charset="2"/>
              <a:buChar char="v"/>
            </a:pP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   средний</a:t>
            </a:r>
          </a:p>
          <a:p>
            <a:pPr lvl="4">
              <a:buFont typeface="Wingdings" pitchFamily="2" charset="2"/>
              <a:buChar char="v"/>
            </a:pP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800" dirty="0" smtClean="0">
                <a:solidFill>
                  <a:srgbClr val="002060"/>
                </a:solidFill>
                <a:latin typeface="Monotype Corsiva" pitchFamily="66" charset="0"/>
              </a:rPr>
              <a:t>  низкий</a:t>
            </a:r>
            <a:endParaRPr lang="ru-RU" sz="5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u="sng" dirty="0" smtClean="0">
                <a:solidFill>
                  <a:srgbClr val="002060"/>
                </a:solidFill>
                <a:latin typeface="Monotype Corsiva" pitchFamily="66" charset="0"/>
              </a:rPr>
              <a:t>ТЕМП</a:t>
            </a:r>
            <a:endParaRPr lang="ru-RU" sz="8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- степень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быстроты в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исполнении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музыкального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произведения</a:t>
            </a:r>
          </a:p>
          <a:p>
            <a:pPr lvl="4"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быстро</a:t>
            </a:r>
          </a:p>
          <a:p>
            <a:pPr lvl="3"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 медленно</a:t>
            </a:r>
          </a:p>
          <a:p>
            <a:pPr lvl="4"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умеренно</a:t>
            </a: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u="sng" dirty="0" smtClean="0">
                <a:solidFill>
                  <a:srgbClr val="002060"/>
                </a:solidFill>
                <a:latin typeface="Monotype Corsiva" pitchFamily="66" charset="0"/>
              </a:rPr>
              <a:t>ТЕМБР</a:t>
            </a:r>
            <a:endParaRPr lang="ru-RU" sz="8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-  характерная </a:t>
            </a: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окраска звука</a:t>
            </a:r>
          </a:p>
          <a:p>
            <a:pPr lvl="3">
              <a:buFont typeface="Wingdings" pitchFamily="2" charset="2"/>
              <a:buChar char="v"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    инструменты</a:t>
            </a:r>
          </a:p>
          <a:p>
            <a:pPr lvl="3">
              <a:buFont typeface="Wingdings" pitchFamily="2" charset="2"/>
              <a:buChar char="v"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   оркестры</a:t>
            </a:r>
          </a:p>
          <a:p>
            <a:pPr lvl="3">
              <a:buFont typeface="Wingdings" pitchFamily="2" charset="2"/>
              <a:buChar char="v"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    голоса</a:t>
            </a:r>
          </a:p>
          <a:p>
            <a:pPr lvl="3">
              <a:buFont typeface="Wingdings" pitchFamily="2" charset="2"/>
              <a:buChar char="v"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    хоры</a:t>
            </a:r>
            <a:endParaRPr lang="ru-RU" sz="5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u="sng" dirty="0" smtClean="0">
                <a:solidFill>
                  <a:srgbClr val="002060"/>
                </a:solidFill>
                <a:latin typeface="Monotype Corsiva" pitchFamily="66" charset="0"/>
              </a:rPr>
              <a:t>ЛАД</a:t>
            </a:r>
            <a:endParaRPr lang="ru-RU" sz="8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dirty="0" smtClean="0">
                <a:latin typeface="Monotype Corsiva" pitchFamily="66" charset="0"/>
              </a:rPr>
              <a:t>       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-  строй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музыкального произведения, сочетания звуков и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созвучий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  <a:r>
              <a:rPr lang="ru-RU" sz="4800" u="sng" dirty="0" smtClean="0">
                <a:solidFill>
                  <a:srgbClr val="002060"/>
                </a:solidFill>
                <a:latin typeface="Monotype Corsiva" pitchFamily="66" charset="0"/>
              </a:rPr>
              <a:t>мажор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-</a:t>
            </a:r>
            <a:r>
              <a:rPr lang="ru-RU" sz="4800" dirty="0" smtClean="0"/>
              <a:t> 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музыкальный </a:t>
            </a: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лад светлой, радостной </a:t>
            </a: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окраски</a:t>
            </a:r>
            <a:endParaRPr lang="ru-RU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r>
              <a:rPr lang="ru-RU" sz="4800" u="sng" dirty="0" smtClean="0">
                <a:solidFill>
                  <a:srgbClr val="002060"/>
                </a:solidFill>
                <a:latin typeface="Monotype Corsiva" pitchFamily="66" charset="0"/>
              </a:rPr>
              <a:t>минор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 -  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музыкальный 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лад грустной, скорбной окраски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i="1" u="sng" dirty="0" smtClean="0">
                <a:solidFill>
                  <a:srgbClr val="002060"/>
                </a:solidFill>
                <a:latin typeface="Monotype Corsiva" pitchFamily="66" charset="0"/>
              </a:rPr>
              <a:t>ДИНАМИКА</a:t>
            </a:r>
            <a:endParaRPr lang="ru-RU" sz="8800" i="1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- движение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, действие,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форте  ( 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f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еццо – форте   ( 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mf  )</a:t>
            </a:r>
            <a:endParaRPr lang="ru-RU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иано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 ( 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p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)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endParaRPr lang="ru-RU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еццо – пиано   ( 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mp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)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у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силивая     ( &lt; ) 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атихая     ( &gt;  )</a:t>
            </a:r>
          </a:p>
          <a:p>
            <a:pPr>
              <a:buFont typeface="Wingdings" pitchFamily="2" charset="2"/>
              <a:buChar char="Ø"/>
            </a:pPr>
            <a:endParaRPr lang="ru-RU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144</Words>
  <Application>Microsoft Office PowerPoint</Application>
  <PresentationFormat>Экран (4:3)</PresentationFormat>
  <Paragraphs>46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Волшебный</vt:lpstr>
      <vt:lpstr>Слайд 2</vt:lpstr>
      <vt:lpstr>Аккомпанемент </vt:lpstr>
      <vt:lpstr>Ритм </vt:lpstr>
      <vt:lpstr>РЕГИСТР</vt:lpstr>
      <vt:lpstr>ТЕМП</vt:lpstr>
      <vt:lpstr>ТЕМБР</vt:lpstr>
      <vt:lpstr>ЛАД</vt:lpstr>
      <vt:lpstr>ДИНАМИКА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Волшебный</dc:title>
  <dc:creator>Valued Acer Customer</dc:creator>
  <cp:lastModifiedBy>Valued Acer Customer</cp:lastModifiedBy>
  <cp:revision>11</cp:revision>
  <dcterms:created xsi:type="dcterms:W3CDTF">2012-10-03T21:49:57Z</dcterms:created>
  <dcterms:modified xsi:type="dcterms:W3CDTF">2012-10-03T23:39:21Z</dcterms:modified>
</cp:coreProperties>
</file>