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5" r:id="rId2"/>
    <p:sldId id="264" r:id="rId3"/>
    <p:sldId id="266" r:id="rId4"/>
    <p:sldId id="258" r:id="rId5"/>
    <p:sldId id="268" r:id="rId6"/>
    <p:sldId id="257" r:id="rId7"/>
    <p:sldId id="260" r:id="rId8"/>
    <p:sldId id="261" r:id="rId9"/>
    <p:sldId id="259" r:id="rId10"/>
    <p:sldId id="272" r:id="rId11"/>
    <p:sldId id="263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AE78-FE49-4F46-9686-DC19E0EBF52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EF88-C676-4B50-B4C6-CB1469114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AE78-FE49-4F46-9686-DC19E0EBF52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EF88-C676-4B50-B4C6-CB1469114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AE78-FE49-4F46-9686-DC19E0EBF52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EF88-C676-4B50-B4C6-CB1469114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AE78-FE49-4F46-9686-DC19E0EBF52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EF88-C676-4B50-B4C6-CB1469114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AE78-FE49-4F46-9686-DC19E0EBF52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EF88-C676-4B50-B4C6-CB1469114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AE78-FE49-4F46-9686-DC19E0EBF52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EF88-C676-4B50-B4C6-CB1469114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AE78-FE49-4F46-9686-DC19E0EBF52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EF88-C676-4B50-B4C6-CB1469114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AE78-FE49-4F46-9686-DC19E0EBF52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EF88-C676-4B50-B4C6-CB1469114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AE78-FE49-4F46-9686-DC19E0EBF52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EF88-C676-4B50-B4C6-CB1469114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AE78-FE49-4F46-9686-DC19E0EBF52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EF88-C676-4B50-B4C6-CB1469114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AE78-FE49-4F46-9686-DC19E0EBF52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FBEF88-C676-4B50-B4C6-CB1469114F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EBAE78-FE49-4F46-9686-DC19E0EBF52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FBEF88-C676-4B50-B4C6-CB1469114FB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658448"/>
          </a:xfrm>
        </p:spPr>
        <p:txBody>
          <a:bodyPr>
            <a:normAutofit fontScale="90000"/>
          </a:bodyPr>
          <a:lstStyle/>
          <a:p>
            <a:r>
              <a:rPr lang="ru-RU" smtClean="0">
                <a:latin typeface="Arial Black" pitchFamily="34" charset="0"/>
              </a:rPr>
              <a:t>РАСТЕНИЯ ЛЕСОСТЕПИ</a:t>
            </a:r>
            <a:br>
              <a:rPr lang="ru-RU" smtClean="0">
                <a:latin typeface="Arial Black" pitchFamily="34" charset="0"/>
              </a:rPr>
            </a:br>
            <a:r>
              <a:rPr lang="ru-RU" sz="1400" smtClean="0">
                <a:latin typeface="Arial Black" pitchFamily="34" charset="0"/>
              </a:rPr>
              <a:t>Выполнили ученики 3 класса МОУ СОШ с. Калининское</a:t>
            </a:r>
            <a:br>
              <a:rPr lang="ru-RU" sz="1400" smtClean="0">
                <a:latin typeface="Arial Black" pitchFamily="34" charset="0"/>
              </a:rPr>
            </a:br>
            <a:r>
              <a:rPr lang="ru-RU" sz="1400" smtClean="0">
                <a:latin typeface="Arial Black" pitchFamily="34" charset="0"/>
              </a:rPr>
              <a:t>Классный руководитель – Захарова А.С.</a:t>
            </a:r>
            <a:r>
              <a:rPr lang="ru-RU" smtClean="0">
                <a:latin typeface="Arial Black" pitchFamily="34" charset="0"/>
              </a:rPr>
              <a:t/>
            </a:r>
            <a:br>
              <a:rPr lang="ru-RU" smtClean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pic>
        <p:nvPicPr>
          <p:cNvPr id="1028" name="Picture 4" descr="C:\Users\Администратор\Desktop\i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437112"/>
            <a:ext cx="295232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дминистратор\Desktop\i (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437112"/>
            <a:ext cx="3297560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Администратор\Desktop\i (4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844824"/>
            <a:ext cx="336956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31" name="Picture 7" descr="C:\Users\Администратор\Desktop\2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295232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5664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979"/>
    </mc:Choice>
    <mc:Fallback>
      <p:transition spd="slow" advTm="797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квітка сон трава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14422"/>
            <a:ext cx="850112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35740949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Экстракт из листьев обладает сильным бактерицидным действием. Используется для лечения ожогов, гнойных ран. Применяется в ветеринарии. Ядовит. Во многих районах активно уничтожается сборщиками первоцветов. Охраняется, внесен в Красную книгу. </a:t>
            </a:r>
            <a:endParaRPr lang="ru-RU" sz="2000" dirty="0"/>
          </a:p>
        </p:txBody>
      </p:sp>
      <p:pic>
        <p:nvPicPr>
          <p:cNvPr id="5" name="Содержимое 4" descr="растение сон трава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1643050"/>
            <a:ext cx="442915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548680"/>
            <a:ext cx="5111750" cy="56997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2420888"/>
            <a:ext cx="48965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На земле исчезают цветы,</a:t>
            </a:r>
          </a:p>
          <a:p>
            <a:r>
              <a:rPr lang="ru-RU" sz="2400" b="1" dirty="0"/>
              <a:t>С каждым годом заметнее это.</a:t>
            </a:r>
          </a:p>
          <a:p>
            <a:r>
              <a:rPr lang="ru-RU" sz="2400" b="1" dirty="0"/>
              <a:t>Меньше радости и красоты</a:t>
            </a:r>
          </a:p>
          <a:p>
            <a:r>
              <a:rPr lang="ru-RU" sz="2400" b="1" dirty="0"/>
              <a:t>Оставляет нам каждое лето.</a:t>
            </a:r>
          </a:p>
          <a:p>
            <a:r>
              <a:rPr lang="ru-RU" sz="2400" b="1" dirty="0"/>
              <a:t>Если я сорву цветок, </a:t>
            </a:r>
          </a:p>
          <a:p>
            <a:r>
              <a:rPr lang="ru-RU" sz="2400" b="1" dirty="0"/>
              <a:t>Если ты сорвешь цветок,</a:t>
            </a:r>
          </a:p>
          <a:p>
            <a:r>
              <a:rPr lang="ru-RU" sz="2400" b="1" dirty="0"/>
              <a:t>Если все: и я, и ты, </a:t>
            </a:r>
          </a:p>
          <a:p>
            <a:r>
              <a:rPr lang="ru-RU" sz="2400" b="1" dirty="0"/>
              <a:t>Если мы сорвём цветы,</a:t>
            </a:r>
          </a:p>
          <a:p>
            <a:r>
              <a:rPr lang="ru-RU" sz="2400" b="1" dirty="0"/>
              <a:t>Опустеют все поляны, </a:t>
            </a:r>
          </a:p>
          <a:p>
            <a:r>
              <a:rPr lang="ru-RU" sz="2400" b="1" dirty="0"/>
              <a:t>И не будет красоты</a:t>
            </a:r>
            <a:endParaRPr lang="ru-RU" sz="2400" dirty="0"/>
          </a:p>
        </p:txBody>
      </p:sp>
      <p:pic>
        <p:nvPicPr>
          <p:cNvPr id="3074" name="Picture 2" descr="C:\Users\Администратор\Desktop\99260471_97878082bb9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3384376" cy="5729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0529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sz="5400" b="1" dirty="0">
                <a:solidFill>
                  <a:srgbClr val="FF0000"/>
                </a:solidFill>
              </a:rPr>
              <a:t>ОБЩИЕ СВЕДЕНИЯ</a:t>
            </a:r>
            <a:br>
              <a:rPr lang="ru-RU" sz="5400" b="1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2800" b="1" dirty="0">
                <a:solidFill>
                  <a:srgbClr val="336600"/>
                </a:solidFill>
              </a:rPr>
              <a:t>Растения – «зелёный наряд нашей планеты».</a:t>
            </a:r>
          </a:p>
          <a:p>
            <a:pPr>
              <a:lnSpc>
                <a:spcPct val="80000"/>
              </a:lnSpc>
            </a:pPr>
            <a:r>
              <a:rPr lang="ru-RU" sz="2800" b="1" dirty="0"/>
              <a:t>      Почти повсюду есть растения. Самые крупные среди них – деревья, самые мелкие – мхи и водоросли. Без растений не смогли бы жить люди и животные. Так как только растения способны создавать из воды и воздуха органические вещества, которые служат нам пищей. Растения вырабатывают кислород, которым мы дышим. К тому же они поглощают углекислый газ, выдыхаемый людьми и животными.</a:t>
            </a:r>
          </a:p>
          <a:p>
            <a:pPr>
              <a:lnSpc>
                <a:spcPct val="80000"/>
              </a:lnSpc>
            </a:pPr>
            <a:endParaRPr lang="ru-RU" sz="2800" b="1" dirty="0"/>
          </a:p>
          <a:p>
            <a:pPr>
              <a:lnSpc>
                <a:spcPct val="80000"/>
              </a:lnSpc>
            </a:pPr>
            <a:r>
              <a:rPr lang="ru-RU" sz="2800" b="1" dirty="0"/>
              <a:t>      Растительный мир Земли необычайно разнообразен. Существует более 400 тысяч видов растений. Исчезновение любого вида с присущими только ему свойствами, огромная потеря для планеты. Самая большая группа растений – цветковые растения, насчитывает более 250 тысяч видов. Сейчас на Земле в опасности 25 тысяч видов растений.  Растения нуждаются в охране. </a:t>
            </a:r>
            <a:endParaRPr lang="ru-RU" b="1" dirty="0"/>
          </a:p>
          <a:p>
            <a:pPr>
              <a:lnSpc>
                <a:spcPct val="80000"/>
              </a:lnSpc>
            </a:pPr>
            <a:endParaRPr lang="ru-RU" b="1" dirty="0"/>
          </a:p>
          <a:p>
            <a:pPr>
              <a:lnSpc>
                <a:spcPct val="80000"/>
              </a:lnSpc>
            </a:pPr>
            <a:r>
              <a:rPr lang="ru-RU" sz="2800" b="1" dirty="0"/>
              <a:t>Сегодня мы хотим вам рассказать о </a:t>
            </a:r>
            <a:r>
              <a:rPr lang="ru-RU" sz="2800" b="1" dirty="0" smtClean="0"/>
              <a:t> </a:t>
            </a:r>
            <a:r>
              <a:rPr lang="ru-RU" sz="2800" b="1" dirty="0"/>
              <a:t>чудесном и удивительном   цветке наших лесов – </a:t>
            </a:r>
            <a:r>
              <a:rPr lang="ru-RU" sz="2800" b="1" dirty="0" smtClean="0"/>
              <a:t>«сон-траве».</a:t>
            </a:r>
            <a:endParaRPr lang="ru-RU" sz="2800" b="1" dirty="0"/>
          </a:p>
          <a:p>
            <a:pPr>
              <a:lnSpc>
                <a:spcPct val="80000"/>
              </a:lnSpc>
            </a:pPr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0788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516"/>
    </mc:Choice>
    <mc:Fallback>
      <p:transition spd="slow" advTm="651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Сон-трава</a:t>
            </a:r>
            <a:endParaRPr lang="ru-RU" dirty="0"/>
          </a:p>
        </p:txBody>
      </p:sp>
      <p:pic>
        <p:nvPicPr>
          <p:cNvPr id="2050" name="Picture 2" descr="C:\Users\Администратор\Desktop\i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784887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70647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574"/>
    </mc:Choice>
    <mc:Fallback>
      <p:transition spd="slow" advTm="657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он-трава Навевающая сны. Лепестки фиолетовые. серебристый пушок. Листья рассечены на дольки, как будто прострелены. Поэтому другое название – прострел весенний. Народное название, сон –трава, будто бы навевает сны. Кое-где цветок называют сон-дрёмой, сончиком, бобриком - из-за густых волосков, которые покрывают растение. Благодаря волоскам плодик летает - легко переносится ветром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8064896" cy="573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419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2127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Легенда о сон-траве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72816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этим растением связано очень много легенд, сказаний и поверий.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О чем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рассказывают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легенды про Сон-траву? Сон-трава - растение легендарное и называют его "прострел". Легенда говорит, что когда-то у него были широкие, большие листья, такие большие, что за ними прятался сатана, изгнанный из рая. Но архангел Михаил, метнув в растение громовую стрелу, выгнал сатану из укрытия... А листья сон-травы с тех пор так и остались простреленными, вот почему они рассечены на множество тонких долек.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875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410"/>
    </mc:Choice>
    <mc:Fallback>
      <p:transition spd="slow" advTm="741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Сон-Трава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000" b="1" spc="-150" dirty="0" smtClean="0">
                <a:solidFill>
                  <a:srgbClr val="FF0000"/>
                </a:solidFill>
              </a:rPr>
              <a:t>Народное название: </a:t>
            </a:r>
            <a:r>
              <a:rPr lang="ru-RU" sz="1800" b="1" spc="-150" dirty="0" smtClean="0"/>
              <a:t> прострел луговой.</a:t>
            </a:r>
          </a:p>
          <a:p>
            <a:r>
              <a:rPr lang="ru-RU" sz="2000" b="1" spc="-150" dirty="0" smtClean="0">
                <a:solidFill>
                  <a:srgbClr val="FF0000"/>
                </a:solidFill>
              </a:rPr>
              <a:t>Используемые  части </a:t>
            </a:r>
            <a:r>
              <a:rPr lang="ru-RU" sz="1800" b="1" spc="-150" dirty="0" smtClean="0"/>
              <a:t>; трава.</a:t>
            </a:r>
          </a:p>
          <a:p>
            <a:r>
              <a:rPr lang="ru-RU" sz="2000" b="1" spc="-150" dirty="0" smtClean="0">
                <a:solidFill>
                  <a:srgbClr val="FF0000"/>
                </a:solidFill>
              </a:rPr>
              <a:t>Ботаническое описание</a:t>
            </a:r>
            <a:r>
              <a:rPr lang="ru-RU" sz="1800" b="1" spc="-150" dirty="0" smtClean="0"/>
              <a:t>. Сон-трава луговая  — многолетнее травянистое  растение высотой  25-30  см. Стебель прямостоячий ,  покрытый густыми  мягкими волосками.  Корневые листья  мохнатые  от  густых белых  волосков. </a:t>
            </a:r>
            <a:endParaRPr lang="ru-RU" sz="1800" b="1" spc="-150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964802"/>
            <a:ext cx="5143536" cy="50426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advTm="8573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сон трава или прострел раскрытый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548681"/>
            <a:ext cx="678661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187624" y="4797152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 какою </a:t>
            </a:r>
            <a:r>
              <a:rPr lang="ru-RU" dirty="0" smtClean="0"/>
              <a:t>радостью </a:t>
            </a:r>
            <a:r>
              <a:rPr lang="ru-RU" dirty="0"/>
              <a:t>чистой</a:t>
            </a:r>
            <a:br>
              <a:rPr lang="ru-RU" dirty="0"/>
            </a:br>
            <a:r>
              <a:rPr lang="ru-RU" dirty="0"/>
              <a:t>Я вновь встречал в бору сыром</a:t>
            </a:r>
            <a:br>
              <a:rPr lang="ru-RU" dirty="0"/>
            </a:br>
            <a:r>
              <a:rPr lang="ru-RU" dirty="0"/>
              <a:t>Кувшинчик синий и пушистый</a:t>
            </a:r>
            <a:br>
              <a:rPr lang="ru-RU" dirty="0"/>
            </a:br>
            <a:r>
              <a:rPr lang="ru-RU" dirty="0"/>
              <a:t>С его мохнатым стебельком…</a:t>
            </a:r>
          </a:p>
        </p:txBody>
      </p:sp>
    </p:spTree>
  </p:cSld>
  <p:clrMapOvr>
    <a:masterClrMapping/>
  </p:clrMapOvr>
  <p:transition advTm="7013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Цветоносы - изогнутые ветви, обычно поникающие. Цветки большие, бледно-лиловые, реже - красноватые или зеленовато-желтые. </a:t>
            </a:r>
            <a:endParaRPr lang="ru-RU" sz="2400" dirty="0"/>
          </a:p>
        </p:txBody>
      </p:sp>
      <p:pic>
        <p:nvPicPr>
          <p:cNvPr id="5" name="Содержимое 4" descr="сон трава фото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1571612"/>
            <a:ext cx="407196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675"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Цветет в апреле — мае. Растет в сосновых лесах, на открытых песчаных  холмах, по сухим склонам на западе европейской части страны от Ленинградской до Николаевской области.</a:t>
            </a:r>
            <a:r>
              <a:rPr lang="ru-RU" sz="2400" b="1" dirty="0" smtClean="0">
                <a:solidFill>
                  <a:srgbClr val="FF0000"/>
                </a:solidFill>
              </a:rPr>
              <a:t> </a:t>
            </a:r>
            <a:r>
              <a:rPr lang="ru-RU" sz="1600" b="1" dirty="0" smtClean="0">
                <a:solidFill>
                  <a:srgbClr val="FF0000"/>
                </a:solidFill>
              </a:rPr>
              <a:t/>
            </a:r>
            <a:br>
              <a:rPr lang="ru-RU" sz="1600" b="1" dirty="0" smtClean="0">
                <a:solidFill>
                  <a:srgbClr val="FF0000"/>
                </a:solidFill>
              </a:rPr>
            </a:br>
            <a:endParaRPr lang="ru-RU" sz="1600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5" name="Содержимое 4" descr="Изображение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1928802"/>
            <a:ext cx="5140354" cy="3736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</TotalTime>
  <Words>243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РАСТЕНИЯ ЛЕСОСТЕПИ Выполнили ученики 3 класса МОУ СОШ с. Калининское Классный руководитель – Захарова А.С. </vt:lpstr>
      <vt:lpstr>  ОБЩИЕ СВЕДЕНИЯ </vt:lpstr>
      <vt:lpstr>  Сон-трава</vt:lpstr>
      <vt:lpstr>Слайд 4</vt:lpstr>
      <vt:lpstr>      Легенда о сон-траве  </vt:lpstr>
      <vt:lpstr>Сон-Трава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СОН-ТРАВА</dc:title>
  <dc:creator>Пользователь</dc:creator>
  <cp:lastModifiedBy>захарова</cp:lastModifiedBy>
  <cp:revision>19</cp:revision>
  <dcterms:created xsi:type="dcterms:W3CDTF">2014-01-26T15:47:35Z</dcterms:created>
  <dcterms:modified xsi:type="dcterms:W3CDTF">2014-03-15T03:21:29Z</dcterms:modified>
</cp:coreProperties>
</file>