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4" r:id="rId6"/>
    <p:sldId id="263" r:id="rId7"/>
    <p:sldId id="265" r:id="rId8"/>
    <p:sldId id="266" r:id="rId9"/>
    <p:sldId id="267" r:id="rId10"/>
    <p:sldId id="261" r:id="rId11"/>
    <p:sldId id="262" r:id="rId12"/>
    <p:sldId id="268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CC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6EA9-27CA-4F7C-A09F-8CC741C14F2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6CE0-7B77-4351-A580-EAFE1ADAC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0%D0%BE%D0%BD%D0%B8%D0%BD%D1%81%D0%BA%D0%B8%D0%B9_%D0%B7%D0%B0%D0%BF%D0%BE%D0%B2%D0%B5%D0%B4%D0%BD%D0%B8%D0%BA" TargetMode="External"/><Relationship Id="rId3" Type="http://schemas.openxmlformats.org/officeDocument/2006/relationships/hyperlink" Target="http://ru.wikipedia.org/w/index.php?title=%D0%9A%D1%80%D0%B0%D1%81%D0%BD%D0%BE%D1%8F%D1%80%D1%81%D0%BA%D0%B0%D1%8F_%D0%BB%D0%B5%D1%81%D0%BE%D1%81%D1%82%D0%B5%D0%BF%D1%8C&amp;action=edit&amp;redlink=1" TargetMode="External"/><Relationship Id="rId7" Type="http://schemas.openxmlformats.org/officeDocument/2006/relationships/hyperlink" Target="http://ru.wikipedia.org/wiki/%D0%93%D0%B0%D0%BB%D0%B8%D1%87%D1%8C%D1%8F_%D0%93%D0%BE%D1%80%D0%B0_(%D0%B7%D0%B0%D0%BF%D0%BE%D0%B2%D0%B5%D0%B4%D0%BD%D0%B8%D0%BA)" TargetMode="External"/><Relationship Id="rId2" Type="http://schemas.openxmlformats.org/officeDocument/2006/relationships/hyperlink" Target="http://ru.wikipedia.org/wiki/%D0%97%D0%B5%D0%BC%D0%BB%D0%B5%D0%B4%D0%B5%D0%BB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1%80%D0%B8%D0%B2%D0%BE%D0%BB%D0%B6%D1%81%D0%BA%D0%B0%D1%8F_%D0%BB%D0%B5%D1%81%D0%BE%D1%81%D1%82%D0%B5%D0%BF%D1%8C_(%D0%B7%D0%B0%D0%BF%D0%BE%D0%B2%D0%B5%D0%B4%D0%BD%D0%B8%D0%BA)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ru.wikipedia.org/wiki/%D0%97%D0%B0%D0%BF%D0%BE%D0%B2%D0%B5%D0%B4%D0%BD%D0%B8%D0%BA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ru.wikipedia.org/wiki/%D0%9D%D0%B0%D1%86%D0%B8%D0%BE%D0%BD%D0%B0%D0%BB%D1%8C%D0%BD%D1%8B%D0%B9_%D0%BF%D0%B0%D1%80%D0%BA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1%D1%82%D0%BE%D0%BA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ru.wikipedia.org/wiki/%D0%A1%D0%B5%D0%B2%D0%B5%D1%80%D0%BD%D0%BE%D0%B5_%D0%BF%D0%BE%D0%BB%D1%83%D1%88%D0%B0%D1%80%D0%B8%D0%B5" TargetMode="External"/><Relationship Id="rId7" Type="http://schemas.openxmlformats.org/officeDocument/2006/relationships/hyperlink" Target="http://ru.wikipedia.org/wiki/%D0%97%D0%B0%D0%BF%D0%B0%D0%B4" TargetMode="External"/><Relationship Id="rId12" Type="http://schemas.openxmlformats.org/officeDocument/2006/relationships/hyperlink" Target="http://ru.wikipedia.org/wiki/%D0%9A%D0%B0%D0%B7%D0%B0%D0%BD%D1%8C" TargetMode="External"/><Relationship Id="rId2" Type="http://schemas.openxmlformats.org/officeDocument/2006/relationships/hyperlink" Target="http://ru.wikipedia.org/wiki/%D0%9F%D1%80%D0%B8%D1%80%D0%BE%D0%B4%D0%BD%D0%B0%D1%8F_%D0%B7%D0%BE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2%D1%80%D0%B0%D0%B7%D0%B8%D1%8F" TargetMode="External"/><Relationship Id="rId11" Type="http://schemas.openxmlformats.org/officeDocument/2006/relationships/hyperlink" Target="http://ru.wikipedia.org/wiki/%D0%9A%D1%83%D1%80%D1%81%D0%BA" TargetMode="External"/><Relationship Id="rId5" Type="http://schemas.openxmlformats.org/officeDocument/2006/relationships/hyperlink" Target="http://ru.wikipedia.org/wiki/%D0%A1%D1%82%D0%B5%D0%BF%D1%8C" TargetMode="External"/><Relationship Id="rId10" Type="http://schemas.openxmlformats.org/officeDocument/2006/relationships/hyperlink" Target="http://ru.wikipedia.org/wiki/%D0%90%D0%BB%D1%82%D0%B0%D0%B9%D1%81%D0%BA%D0%B8%D0%B5_%D0%B3%D0%BE%D1%80%D1%8B" TargetMode="External"/><Relationship Id="rId4" Type="http://schemas.openxmlformats.org/officeDocument/2006/relationships/hyperlink" Target="http://ru.wikipedia.org/wiki/%D0%9B%D0%B5%D1%81" TargetMode="External"/><Relationship Id="rId9" Type="http://schemas.openxmlformats.org/officeDocument/2006/relationships/hyperlink" Target="http://ru.wikipedia.org/wiki/%D0%9A%D0%B0%D1%80%D0%BF%D0%B0%D1%82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8%D0%B1%D0%B8%D1%80%D1%8C" TargetMode="External"/><Relationship Id="rId3" Type="http://schemas.openxmlformats.org/officeDocument/2006/relationships/hyperlink" Target="http://ru.wikipedia.org/wiki/%D0%95%D0%B2%D1%80%D0%BE%D0%BF%D0%B5%D0%B9%D1%81%D0%BA%D0%B0%D1%8F_%D1%87%D0%B0%D1%81%D1%82%D1%8C_%D0%A0%D0%BE%D1%81%D1%81%D0%B8%D0%B8" TargetMode="External"/><Relationship Id="rId7" Type="http://schemas.openxmlformats.org/officeDocument/2006/relationships/hyperlink" Target="http://ru.wikipedia.org/wiki/%D0%AF%D1%81%D0%B5%D0%BD%D1%8C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95%D0%B2%D1%80%D0%BE%D0%BF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1%88%D1%82%D0%B0%D0%BD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ru.wikipedia.org/wiki/%D0%9B%D0%B8%D0%BF%D0%B0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ru.wikipedia.org/wiki/%D0%94%D1%83%D0%B1" TargetMode="External"/><Relationship Id="rId9" Type="http://schemas.openxmlformats.org/officeDocument/2006/relationships/hyperlink" Target="http://ru.wikipedia.org/wiki/%D0%9A%D0%BE%D0%BB%D0%BE%D0%BA_(%D0%BB%D0%B5%D1%81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РАСТЕНИЯ ПРИРОДНОЙ ЗОНЫ – «ЛЕСОСТЕПЬ»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8136904" cy="11521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УЧЕНИКИ 3 КЛАССА</a:t>
            </a:r>
          </a:p>
          <a:p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- СОШ с. КАЛИНИНСКОЕ</a:t>
            </a:r>
          </a:p>
          <a:p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 - ЗАХАРОВА  А.С.</a:t>
            </a:r>
            <a:endParaRPr lang="ru-RU" sz="1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0023-035-Leso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565276" cy="1872208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1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44824"/>
            <a:ext cx="2592288" cy="1800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1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448272" cy="1800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6992"/>
            <a:ext cx="8496944" cy="2308324"/>
          </a:xfrm>
          <a:prstGeom prst="rect">
            <a:avLst/>
          </a:prstGeom>
          <a:solidFill>
            <a:srgbClr val="99FF6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Большая часть лесостепи распахана и используется под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Земледелие"/>
              </a:rPr>
              <a:t>земледелие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. Местами ещё можно встретить отдельные уцелевшие участки лесостепи (см.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Красноярская лесостепь (страница отсутствует)"/>
              </a:rPr>
              <a:t>Красноярская лесостепь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Для охраны и изучения лесостепи созданы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Национальный парк"/>
              </a:rPr>
              <a:t>национальные парки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Заповедник"/>
              </a:rPr>
              <a:t>заповедники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том числе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Приволжская лесостепь (заповедник)"/>
              </a:rPr>
              <a:t>Приволжская лесостепь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7" tooltip="Галичья Гора (заповедник)"/>
              </a:rPr>
              <a:t>Галичья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Галичья Гора (заповедник)"/>
              </a:rPr>
              <a:t> гора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8" tooltip="Воронинский заповедник"/>
              </a:rPr>
              <a:t>Воронинский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Воронинский заповедник"/>
              </a:rPr>
              <a:t> заповедник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C:\Users\1\Desktop\i (14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88640"/>
            <a:ext cx="2664296" cy="29523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557" name="Picture 5" descr="C:\Users\1\Desktop\i (1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88640"/>
            <a:ext cx="2448272" cy="28803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558" name="Picture 6" descr="C:\Users\1\Desktop\i (1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88640"/>
            <a:ext cx="2880320" cy="28083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40968"/>
            <a:ext cx="8568952" cy="2677656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Безлесные места покрыты  в лесостепи разнотравными (луговыми) степями.  Из видов красочного разнотравья характерны: земляные орешки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Filipendula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hexapetala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клевер горный, горицвет, подмаренник настоящий, незабудка душистая, шалфей темно-лиловый, ковыль, типчак и др.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C:\Users\1\Desktop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Травы лесостепи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1\Desktop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088232" cy="3888432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24" name="Picture 4" descr="C:\Users\1\Desktop\biser.info_573705873491819e07c035_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3175000" cy="3888432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25" name="Picture 5" descr="C:\Users\1\Desktop\d0f9df171c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3168352" cy="3816424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772816"/>
            <a:ext cx="8712968" cy="400110"/>
          </a:xfrm>
          <a:prstGeom prst="rect">
            <a:avLst/>
          </a:prstGeom>
          <a:solidFill>
            <a:srgbClr val="66FF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Клевер                                       Ковыль                                       Кровохлебка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воробей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60848"/>
            <a:ext cx="3882008" cy="42256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1124744"/>
            <a:ext cx="2592288" cy="523220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Воробейник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1\Desktop\горля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888432" cy="4176464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1196752"/>
            <a:ext cx="2232248" cy="523220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Горлянка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2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72808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548680"/>
            <a:ext cx="2145139" cy="584775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Сон-трава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80920" cy="3416320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Серебрится река в предрассветном тумане,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Ивы косы полощут и в воде, и в росе.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Пролегла за рекой, по заросшим курганам,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Лесостепь к горизонту в своей зрелой красе.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Зацвели клевера, и их запах медовый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Опьянил всю округу, словно крепкий бальзам.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 тебя, лесостепь, за все золото мира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Никому не отдам, никогда не предам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1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8352928" cy="216024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2756775"/>
            <a:ext cx="8136904" cy="353943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Лесосте́пь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Природная зона"/>
              </a:rPr>
              <a:t>природная зона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Северное полушарие"/>
              </a:rPr>
              <a:t>Северного полушария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характеризующаяся сочетанием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Лес"/>
              </a:rPr>
              <a:t>лесных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Степь"/>
              </a:rPr>
              <a:t>степных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участков.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Евразия"/>
              </a:rPr>
              <a:t>Евразии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лесостепи протягиваются сплошной полосой с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Запад"/>
              </a:rPr>
              <a:t>запада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Восток"/>
              </a:rPr>
              <a:t>восток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от восточных предгорий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Карпаты"/>
              </a:rPr>
              <a:t>Карпат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до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Алтайские горы"/>
              </a:rPr>
              <a:t>Алтая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России граница с лесной зоной проходит через такие города как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Курск"/>
              </a:rPr>
              <a:t>Курск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 tooltip="Казань"/>
              </a:rPr>
              <a:t>Казань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1\Desktop\File00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0"/>
            <a:ext cx="8352928" cy="2564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61048"/>
            <a:ext cx="8280920" cy="2554545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Лесостепь при движении на юг постепенно содержит всё меньше деревьев и всё больше степных участков, климат становится жарче, осадков — меньше, и лесостепь переходит в степь.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1\Desktop\gornye_les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33843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789040"/>
            <a:ext cx="8424936" cy="2677656"/>
          </a:xfrm>
          <a:prstGeom prst="rect">
            <a:avLst/>
          </a:prstGeom>
          <a:solidFill>
            <a:srgbClr val="99FF66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Европа"/>
              </a:rPr>
              <a:t>Европе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tooltip="Европейская часть России"/>
              </a:rPr>
              <a:t>Европейской части России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типичны светлые широколиственные леса из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tooltip="Дуб"/>
              </a:rPr>
              <a:t>дуба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(дубравы),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tooltip="Липа"/>
              </a:rPr>
              <a:t>липы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tooltip="Каштан"/>
              </a:rPr>
              <a:t>каштана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tooltip="Ясень"/>
              </a:rPr>
              <a:t>ясеня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др. Все лесные массивы находятся под охраной .В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tooltip="Сибирь"/>
              </a:rPr>
              <a:t>Сибири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распространены островные мелколиственные березово-осиновые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tooltip="Колок (лес)"/>
              </a:rPr>
              <a:t>колки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\Desktop\i (1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692696"/>
            <a:ext cx="2376264" cy="259228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1" name="Picture 3" descr="C:\Users\1\Desktop\i (10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692696"/>
            <a:ext cx="2736304" cy="252028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2" name="Picture 4" descr="C:\Users\1\Desktop\i (9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692696"/>
            <a:ext cx="2808312" cy="2520280"/>
          </a:xfrm>
          <a:prstGeom prst="rect">
            <a:avLst/>
          </a:prstGeom>
          <a:solidFill>
            <a:srgbClr val="99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природной зоны «Лесостепь»</a:t>
            </a:r>
            <a:br>
              <a:rPr lang="ru-RU" dirty="0" smtClean="0"/>
            </a:br>
            <a:r>
              <a:rPr lang="ru-RU" i="1" u="sng" dirty="0" smtClean="0"/>
              <a:t>Ясень</a:t>
            </a:r>
            <a:endParaRPr lang="ru-RU" i="1" u="sng" dirty="0"/>
          </a:p>
        </p:txBody>
      </p:sp>
      <p:pic>
        <p:nvPicPr>
          <p:cNvPr id="25602" name="Picture 2" descr="C:\Users\1\Desktop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3888433" cy="4104456"/>
          </a:xfrm>
          <a:prstGeom prst="rect">
            <a:avLst/>
          </a:prstGeom>
          <a:noFill/>
        </p:spPr>
      </p:pic>
      <p:pic>
        <p:nvPicPr>
          <p:cNvPr id="25603" name="Picture 3" descr="C:\Users\1\Desktop\fraxinus_excelsir2_auto_600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1\Desktop\ли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536504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123728" y="260648"/>
            <a:ext cx="4176464" cy="584775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32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1\Desktop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67240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92696"/>
            <a:ext cx="3816424" cy="646331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1\Desktop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112568" cy="4680520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651" name="Picture 3" descr="C:\Users\1\Desktop\i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3168352" cy="3024336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980728"/>
            <a:ext cx="2376264" cy="646331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Осина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1\Desktop\ос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456384" cy="4320480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8675" name="Picture 3" descr="C:\Users\1\Desktop\i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00400" cy="4176464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620688"/>
            <a:ext cx="3044495" cy="584775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32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3200" b="1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1\Desktop\со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3744416" cy="4801716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699" name="Picture 3" descr="C:\Users\1\Desktop\i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888432" cy="4752528"/>
          </a:xfrm>
          <a:prstGeom prst="rect">
            <a:avLst/>
          </a:prstGeom>
          <a:solidFill>
            <a:srgbClr val="99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РАСТЕНИЯ ПРИРОДНОЙ ЗОНЫ – «ЛЕСОСТЕПЬ»</vt:lpstr>
      <vt:lpstr>Слайд 2</vt:lpstr>
      <vt:lpstr>Слайд 3</vt:lpstr>
      <vt:lpstr>Слайд 4</vt:lpstr>
      <vt:lpstr>Деревья природной зоны «Лесостепь» Ясень</vt:lpstr>
      <vt:lpstr>Слайд 6</vt:lpstr>
      <vt:lpstr>Слайд 7</vt:lpstr>
      <vt:lpstr>Слайд 8</vt:lpstr>
      <vt:lpstr>Слайд 9</vt:lpstr>
      <vt:lpstr>Слайд 10</vt:lpstr>
      <vt:lpstr>Слайд 11</vt:lpstr>
      <vt:lpstr>Травы лесостепи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ПРИРОДНОЙ ЗОНЫ – «ЛЕСОСТЕПЬ»</dc:title>
  <dc:creator>1</dc:creator>
  <cp:lastModifiedBy>захарова</cp:lastModifiedBy>
  <cp:revision>9</cp:revision>
  <dcterms:created xsi:type="dcterms:W3CDTF">2014-03-12T21:09:37Z</dcterms:created>
  <dcterms:modified xsi:type="dcterms:W3CDTF">2014-03-15T03:22:13Z</dcterms:modified>
</cp:coreProperties>
</file>