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2A57-17EC-4241-B86B-E1273420B23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FC0B-A87E-447E-8ECC-13A94A472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2A57-17EC-4241-B86B-E1273420B23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FC0B-A87E-447E-8ECC-13A94A472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2A57-17EC-4241-B86B-E1273420B23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FC0B-A87E-447E-8ECC-13A94A472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2A57-17EC-4241-B86B-E1273420B23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FC0B-A87E-447E-8ECC-13A94A472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2A57-17EC-4241-B86B-E1273420B23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FC0B-A87E-447E-8ECC-13A94A472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2A57-17EC-4241-B86B-E1273420B23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FC0B-A87E-447E-8ECC-13A94A472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2A57-17EC-4241-B86B-E1273420B23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FC0B-A87E-447E-8ECC-13A94A472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2A57-17EC-4241-B86B-E1273420B23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FC0B-A87E-447E-8ECC-13A94A472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2A57-17EC-4241-B86B-E1273420B23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FC0B-A87E-447E-8ECC-13A94A472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2A57-17EC-4241-B86B-E1273420B23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FC0B-A87E-447E-8ECC-13A94A472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2A57-17EC-4241-B86B-E1273420B23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FC0B-A87E-447E-8ECC-13A94A4729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62A57-17EC-4241-B86B-E1273420B23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6FC0B-A87E-447E-8ECC-13A94A4729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rdlen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0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НАЦИОНАЛЬНЫЙ ПАРК ФЬОРДЛЕНД</a:t>
            </a:r>
            <a:endParaRPr lang="ru-RU" sz="4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rdlend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788024" y="0"/>
            <a:ext cx="288032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 1990 году Национальный парк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Фьордленд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был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включен в список Всемирного наследия ЮНЕСКО. А вместе с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Уэстландским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Маунт-Кукским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Муант-Аспайрингским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национальными парками — составляют зону Всемирного наследия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Те-Вахипунаму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rdlend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01317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Новой Зеландии можно встретить по-настоящему удивительные и совершенно необыкновенные места. Одним из них является роскошный парк </a:t>
            </a:r>
            <a:r>
              <a:rPr lang="ru-RU" dirty="0" err="1">
                <a:solidFill>
                  <a:schemeClr val="bg1"/>
                </a:solidFill>
              </a:rPr>
              <a:t>Фьордленд</a:t>
            </a:r>
            <a:r>
              <a:rPr lang="ru-RU" dirty="0">
                <a:solidFill>
                  <a:schemeClr val="bg1"/>
                </a:solidFill>
              </a:rPr>
              <a:t>, в который неизменно съезжаются тысячи туристов. Он располагается на огромной территории в 1200000га, где растут древнейшие на всей планете леса.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1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Еще в доисторический период все пространство </a:t>
            </a:r>
            <a:r>
              <a:rPr lang="ru-RU" dirty="0" err="1"/>
              <a:t>Фьордленда</a:t>
            </a:r>
            <a:r>
              <a:rPr lang="ru-RU" dirty="0"/>
              <a:t> покрывал невероятных размеров ледник. Именно он сформировал необычные ущелья в горах этой местности и живописные заливы, которые встречаются здесь в изобилии. Кажется, что ни один человек не заходил на землю этого заповедника. Дело в том, что тут сложно найти место для постоянной жизни людей. Необычным в этих лесах является и великолепное соседство с горным ледником.</a:t>
            </a:r>
          </a:p>
        </p:txBody>
      </p:sp>
      <p:pic>
        <p:nvPicPr>
          <p:cNvPr id="5" name="Рисунок 4" descr="fordlen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458112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rdlend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4549676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Несметное количество озер расположено в горах </a:t>
            </a:r>
            <a:r>
              <a:rPr lang="ru-RU" b="1" dirty="0" err="1">
                <a:solidFill>
                  <a:schemeClr val="bg1"/>
                </a:solidFill>
              </a:rPr>
              <a:t>Фьордленда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Озеро </a:t>
            </a:r>
            <a:r>
              <a:rPr lang="ru-RU" b="1" dirty="0" err="1">
                <a:solidFill>
                  <a:schemeClr val="bg1"/>
                </a:solidFill>
              </a:rPr>
              <a:t>Уаикатипу</a:t>
            </a:r>
            <a:r>
              <a:rPr lang="ru-RU" b="1" dirty="0">
                <a:solidFill>
                  <a:schemeClr val="bg1"/>
                </a:solidFill>
              </a:rPr>
              <a:t> – самое глубокое и длинное в </a:t>
            </a:r>
            <a:r>
              <a:rPr lang="ru-RU" b="1" dirty="0" err="1">
                <a:solidFill>
                  <a:schemeClr val="bg1"/>
                </a:solidFill>
              </a:rPr>
              <a:t>Фьордленде</a:t>
            </a:r>
            <a:r>
              <a:rPr lang="ru-RU" b="1" dirty="0">
                <a:solidFill>
                  <a:schemeClr val="bg1"/>
                </a:solidFill>
              </a:rPr>
              <a:t>. Каждые пять минут вода в озере поднимается и снова опускается на 7,5 см. Озеро будто дышит. Местная древняя легенда гласит, что это сердце великана спрятано на дне озера. Новозеландцы называют озеро «сердцем» этого острова. Ученые и сегодня еще не имеют объяснения этому уникальному явлению природы.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908720"/>
            <a:ext cx="435597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Животные, населяющие Национальный парк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Фьордленд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являются еще одной его уникальной особенностью. Леса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Фьордленда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населены почти 700 видами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эндемичных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животных и растений. Таких экзотических животных и растений Вы не встретите нигде, кроме Национального парка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Фьордленд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 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 лесах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Фьордленда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проживает большой, с необычными повадками, попугай-хищник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кеа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изумительной красоты изумрудный попугай, совиный попугай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какапо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поющие птицы туи и желтая ворона.</a:t>
            </a:r>
            <a:r>
              <a:rPr lang="ru-RU" sz="1600" b="1" dirty="0"/>
              <a:t> 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Количество совиных попугаев </a:t>
            </a:r>
            <a:r>
              <a:rPr lang="ru-RU" sz="1600" b="1" dirty="0" err="1"/>
              <a:t>какапо</a:t>
            </a:r>
            <a:r>
              <a:rPr lang="ru-RU" sz="1600" b="1" dirty="0"/>
              <a:t> доходит всего до 125 особей. </a:t>
            </a:r>
            <a:r>
              <a:rPr lang="ru-RU" sz="1600" b="1" dirty="0" err="1"/>
              <a:t>Какапо</a:t>
            </a:r>
            <a:r>
              <a:rPr lang="ru-RU" sz="1600" b="1" dirty="0"/>
              <a:t> – это единственный вид попугаев, которые ведут ночной образ жизни, а днем прячутся в своих норках</a:t>
            </a:r>
            <a:r>
              <a:rPr lang="ru-RU" sz="1600" b="1" dirty="0" smtClean="0"/>
              <a:t>.</a:t>
            </a:r>
            <a:endParaRPr lang="en-US" sz="16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ae524f2d1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0167" y="0"/>
            <a:ext cx="4088561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415498"/>
            <a:ext cx="81369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едавно снова начала увеличиваться популяция почти вымершей птицы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Такахе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Такахе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– это не умеющая летать птица, размером с гуся. У нее красивое оперение и ярко-красный короткий толстый клюв.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9cd1ffebf2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762328" cy="477199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50040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 автодорогах Вы можете встретить интересный знак: пингвин, заключенный в красный круг. В такой способ работники дорожной службы означают места перехода, проживающих в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Фьордленде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маленьких милых пингвинов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844824"/>
            <a:ext cx="478802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Внешне они похожи на своих полярных родичей, но сильно отличающиеся от них образом жизни. Свои гнезда они размещают в нескольких километрах от берега и каждый день совершают пешую прогулку к морю, где находят пищу для себя и своих детенышей.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 descr="8758f2c5f1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65312"/>
            <a:ext cx="4283968" cy="619268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788024" y="-243408"/>
            <a:ext cx="43559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Киви - небольшие бескрылые птицы, их можно встретить только в Новой Зеландии.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836712"/>
            <a:ext cx="3995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С первого взгляда киви напоминает маленькую курицу с телом грушевидной формы, короткой шеей и редуцированными крыльями, длина которых составляет не более пяти сантиметров в длину. Естественно, с такой длиной крылья киви практически незаметны среди оперения, напоминающего густую шерсть. Голова у птицы маленькая, а вес колеблется в пределах от полутора до четырех килограммов.</a:t>
            </a:r>
          </a:p>
        </p:txBody>
      </p:sp>
      <p:pic>
        <p:nvPicPr>
          <p:cNvPr id="6" name="Рисунок 5" descr="4941002661_1ffde814ee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968552" cy="352839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rdlend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75656" y="332656"/>
            <a:ext cx="486003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На большей территории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Фьордленда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просто не существует автодорог. Поэтому, приехавшие туристы, в пеших походах 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добираются в большую часть удаленных мест национального парка, используя при этом услуги экскурсоводов-проводников.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403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2013-12-18T15:51:22Z</dcterms:created>
  <dcterms:modified xsi:type="dcterms:W3CDTF">2013-12-18T16:40:27Z</dcterms:modified>
</cp:coreProperties>
</file>