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4" r:id="rId5"/>
    <p:sldId id="257" r:id="rId6"/>
    <p:sldId id="277" r:id="rId7"/>
    <p:sldId id="280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клён</a:t>
            </a:r>
            <a:endParaRPr lang="ru-RU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2590800" cy="220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"/>
            <a:ext cx="2286000" cy="2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096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67000" y="26670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клён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657600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352800"/>
            <a:ext cx="2514600" cy="22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733800"/>
            <a:ext cx="2667000" cy="18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14600" y="58674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липа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1066800"/>
            <a:ext cx="42672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Берёза </a:t>
            </a:r>
            <a:endParaRPr lang="ru-RU" sz="6000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386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2209800" cy="30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024" y="228600"/>
            <a:ext cx="386577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Плоды и семена </a:t>
            </a:r>
            <a:br>
              <a:rPr lang="ru-RU" b="1" i="1" dirty="0" smtClean="0"/>
            </a:br>
            <a:r>
              <a:rPr lang="ru-RU" b="1" i="1" dirty="0" smtClean="0"/>
              <a:t>лиственных деревьев</a:t>
            </a:r>
            <a:endParaRPr lang="ru-RU" b="1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5943599" cy="37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Плоды и семена </a:t>
            </a:r>
            <a:br>
              <a:rPr lang="ru-RU" b="1" i="1" dirty="0" smtClean="0"/>
            </a:br>
            <a:r>
              <a:rPr lang="ru-RU" b="1" i="1" dirty="0" smtClean="0"/>
              <a:t>хвойных деревьев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2819400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578214" cy="317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3124200" cy="20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876800"/>
            <a:ext cx="2438400" cy="172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Плоды, семена переносимые птицами, животными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76400"/>
            <a:ext cx="30519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96554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2514600" cy="18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86200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324600" y="59436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бурундук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676400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0386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581400" y="60198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снегирь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60198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белка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429000" y="32766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клёст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Прорастание семени фасоли</a:t>
            </a:r>
            <a:endParaRPr lang="ru-RU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10400" cy="41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1" y="609600"/>
            <a:ext cx="8290559" cy="592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/>
          <a:lstStyle/>
          <a:p>
            <a:r>
              <a:rPr lang="ru-RU" b="1" i="1" dirty="0" smtClean="0"/>
              <a:t>Развитие овса</a:t>
            </a:r>
            <a:endParaRPr lang="ru-RU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3381375" cy="619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Развитие гороха и картофеля</a:t>
            </a:r>
            <a:endParaRPr lang="ru-RU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58000" cy="5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клён</vt:lpstr>
      <vt:lpstr>Берёза </vt:lpstr>
      <vt:lpstr>Плоды и семена  лиственных деревьев</vt:lpstr>
      <vt:lpstr>Плоды и семена  хвойных деревьев</vt:lpstr>
      <vt:lpstr>Плоды, семена переносимые птицами, животными</vt:lpstr>
      <vt:lpstr>Прорастание семени фасоли</vt:lpstr>
      <vt:lpstr>Слайд 7</vt:lpstr>
      <vt:lpstr>Развитие овса</vt:lpstr>
      <vt:lpstr>Развитие гороха и картофеля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ПЛОДЫ   РАСТЕНИЙ</dc:title>
  <dc:creator>Ермаковы</dc:creator>
  <cp:lastModifiedBy>Admin</cp:lastModifiedBy>
  <cp:revision>25</cp:revision>
  <dcterms:created xsi:type="dcterms:W3CDTF">2011-11-06T17:58:10Z</dcterms:created>
  <dcterms:modified xsi:type="dcterms:W3CDTF">2014-05-25T19:13:31Z</dcterms:modified>
</cp:coreProperties>
</file>