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64" r:id="rId6"/>
    <p:sldId id="263" r:id="rId7"/>
    <p:sldId id="270" r:id="rId8"/>
    <p:sldId id="271" r:id="rId9"/>
    <p:sldId id="261" r:id="rId10"/>
    <p:sldId id="258" r:id="rId11"/>
    <p:sldId id="27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atin typeface="+mn-lt"/>
                <a:ea typeface="Batang" pitchFamily="18" charset="-127"/>
                <a:cs typeface="FrankRuehl" pitchFamily="34" charset="-79"/>
              </a:rPr>
              <a:t>ПЛОДЫ   РАСТЕНИЙ</a:t>
            </a:r>
            <a:endParaRPr lang="ru-RU" sz="5400" b="1" i="1" dirty="0">
              <a:latin typeface="+mn-lt"/>
              <a:ea typeface="Batang" pitchFamily="18" charset="-127"/>
              <a:cs typeface="FrankRuehl" pitchFamily="34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Значение плодов для растения — защита и распространение семян.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3429000" cy="290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01830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Распространение по ветру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2895600" cy="312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614" y="1981200"/>
            <a:ext cx="400929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3981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3465730" cy="258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"/>
            <a:ext cx="3352800" cy="251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971800"/>
            <a:ext cx="2209800" cy="360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429000"/>
            <a:ext cx="3733800" cy="2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клён</a:t>
            </a:r>
            <a:endParaRPr lang="ru-RU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2590800" cy="220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"/>
            <a:ext cx="2286000" cy="23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096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67000" y="26670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клён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657600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352800"/>
            <a:ext cx="2514600" cy="22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733800"/>
            <a:ext cx="2667000" cy="18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14600" y="58674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липа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300196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/>
              <a:t>      Семена и плоды различных растений распространяются и переселяются на большие расстояния по земле, по воздуху и по воде.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5010150" cy="30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i="1" dirty="0" smtClean="0"/>
              <a:t>     Сухопутным "транспортом" для распространения семян служат насекомые, животные или человек, но для этого необходимо иметь специальные "хитрые" приспособления.</a:t>
            </a:r>
            <a:endParaRPr lang="ru-RU" sz="36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2290319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8000" y="5638800"/>
            <a:ext cx="2590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Череда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235201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124200"/>
            <a:ext cx="2057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dirty="0" smtClean="0"/>
              <a:t>В природе широко известны растения, распространяющиеся благодаря их цепким плодам, имеющим специальные приспособления, при помощи которых они могут приставать к одежде или волосяному покрову животных.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704987" cy="567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48000" y="5029200"/>
            <a:ext cx="289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Репейник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5181600"/>
            <a:ext cx="2895600" cy="944562"/>
          </a:xfrm>
        </p:spPr>
        <p:txBody>
          <a:bodyPr/>
          <a:lstStyle/>
          <a:p>
            <a:r>
              <a:rPr lang="ru-RU" b="1" i="1" dirty="0" smtClean="0"/>
              <a:t>Репейник </a:t>
            </a:r>
            <a:endParaRPr lang="ru-RU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048000" cy="415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454" y="381000"/>
            <a:ext cx="309172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67200"/>
            <a:ext cx="1952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19400"/>
            <a:ext cx="3152775" cy="20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/>
              <a:t>Делая запасы, птицы тащат плоды и семена к себе в гнезда. Часть их теряется по пути. Сойка любит запасать желуди и часть ее запасов прорастает. Муравьи уносят к себе в гнезда семена многих растений, особенно тех, что богаты маслами: фиалок, ветреницы, медуницы, кислицы, чистотела, василька, молочая. Часть семян они теряют в пути. Но им в основном доступны семена трав.</a:t>
            </a:r>
            <a:endParaRPr lang="ru-RU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3200400" cy="33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3200400" cy="23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57600"/>
            <a:ext cx="3962400" cy="262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553200" y="25908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клёст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9400" y="54102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сойка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Оригинально рассевают семена растения-"артиллеристы"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09800"/>
            <a:ext cx="316734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2971800" cy="221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648200"/>
            <a:ext cx="82296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«бешенный огурец»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ПЛОДЫ   РАСТЕНИЙ</vt:lpstr>
      <vt:lpstr>      Семена и плоды различных растений распространяются и переселяются на большие расстояния по земле, по воздуху и по воде.</vt:lpstr>
      <vt:lpstr>     Сухопутным "транспортом" для распространения семян служат насекомые, животные или человек, но для этого необходимо иметь специальные "хитрые" приспособления.</vt:lpstr>
      <vt:lpstr>Слайд 4</vt:lpstr>
      <vt:lpstr>Слайд 5</vt:lpstr>
      <vt:lpstr>Репейник </vt:lpstr>
      <vt:lpstr>Слайд 7</vt:lpstr>
      <vt:lpstr>Слайд 8</vt:lpstr>
      <vt:lpstr> Оригинально рассевают семена растения-"артиллеристы"</vt:lpstr>
      <vt:lpstr>Распространение по ветру</vt:lpstr>
      <vt:lpstr>Слайд 11</vt:lpstr>
      <vt:lpstr>клён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ПЛОДЫ   РАСТЕНИЙ</dc:title>
  <dc:creator>Ермаковы</dc:creator>
  <cp:lastModifiedBy>Admin</cp:lastModifiedBy>
  <cp:revision>25</cp:revision>
  <dcterms:created xsi:type="dcterms:W3CDTF">2011-11-06T17:58:10Z</dcterms:created>
  <dcterms:modified xsi:type="dcterms:W3CDTF">2014-05-25T19:15:08Z</dcterms:modified>
</cp:coreProperties>
</file>