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96" r:id="rId2"/>
    <p:sldId id="258" r:id="rId3"/>
    <p:sldId id="257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90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28"/>
    <a:srgbClr val="72180E"/>
    <a:srgbClr val="6C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5" autoAdjust="0"/>
    <p:restoredTop sz="94633" autoAdjust="0"/>
  </p:normalViewPr>
  <p:slideViewPr>
    <p:cSldViewPr>
      <p:cViewPr varScale="1">
        <p:scale>
          <a:sx n="83" d="100"/>
          <a:sy n="83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616CE-62FC-4FCF-ACAB-BD2A4E2876FB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4254-AB57-4D95-A72E-3363F854F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8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4254-AB57-4D95-A72E-3363F854FD5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4254-AB57-4D95-A72E-3363F854FD5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4254-AB57-4D95-A72E-3363F854FD5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4254-AB57-4D95-A72E-3363F854FD5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7AA14-5E92-4534-966A-5A6EBE043FA3}" type="datetimeFigureOut">
              <a:rPr lang="ru-RU" smtClean="0"/>
              <a:pPr/>
              <a:t>29.07.2013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54911E-07FA-4ECC-B196-41E43430D7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57224" y="428604"/>
            <a:ext cx="7500990" cy="585791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43A2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Из опыта работы учительницы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43A2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МОУ «Калиновская средняя общеобразовательная школа»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43A2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Пучковой С.М.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43A2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30.JPG"/>
          <p:cNvPicPr>
            <a:picLocks noChangeAspect="1"/>
          </p:cNvPicPr>
          <p:nvPr/>
        </p:nvPicPr>
        <p:blipFill>
          <a:blip r:embed="rId3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36.JPG"/>
          <p:cNvPicPr>
            <a:picLocks noChangeAspect="1"/>
          </p:cNvPicPr>
          <p:nvPr/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80997">
            <a:off x="3856975" y="1354523"/>
            <a:ext cx="5888635" cy="4218708"/>
          </a:xfrm>
          <a:prstGeom prst="roundRect">
            <a:avLst>
              <a:gd name="adj" fmla="val 11111"/>
            </a:avLst>
          </a:prstGeom>
          <a:ln w="190500" cap="rnd">
            <a:solidFill>
              <a:srgbClr val="72180E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SDC15128.JPG"/>
          <p:cNvPicPr>
            <a:picLocks noChangeAspect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1810"/>
            <a:ext cx="5048253" cy="3786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SDC15133.JPG"/>
          <p:cNvPicPr>
            <a:picLocks noChangeAspect="1"/>
          </p:cNvPicPr>
          <p:nvPr/>
        </p:nvPicPr>
        <p:blipFill>
          <a:blip r:embed="rId4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72066" cy="3804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78719" y="-178619"/>
            <a:ext cx="6858000" cy="721523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43890" cy="184708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ОКРУЖАЮЩИЙ </a:t>
            </a:r>
            <a:br>
              <a:rPr lang="ru-RU" sz="66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6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МИР</a:t>
            </a:r>
            <a:endParaRPr lang="ru-RU" sz="66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C&amp;M\CMGE09_3\Data\m14\Data\VICT\A_032V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2196671"/>
            <a:ext cx="6215106" cy="4661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52.JPG"/>
          <p:cNvPicPr>
            <a:picLocks noChangeAspect="1"/>
          </p:cNvPicPr>
          <p:nvPr/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0100" y="857207"/>
            <a:ext cx="6858049" cy="514353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862498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E43A28"/>
                </a:solidFill>
              </a:rPr>
              <a:t>Творчество младших школьников.</a:t>
            </a:r>
            <a:endParaRPr lang="ru-RU" dirty="0">
              <a:solidFill>
                <a:srgbClr val="E43A28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DC105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2571744"/>
            <a:ext cx="5715008" cy="4286256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5214942" y="857232"/>
            <a:ext cx="71438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50.JPG"/>
          <p:cNvPicPr>
            <a:picLocks noChangeAspect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2039" y="381004"/>
            <a:ext cx="6762797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2180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54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14490" y="785809"/>
            <a:ext cx="6643714" cy="5072098"/>
          </a:xfrm>
          <a:prstGeom prst="rect">
            <a:avLst/>
          </a:prstGeom>
          <a:ln w="127000" cap="rnd">
            <a:solidFill>
              <a:srgbClr val="E43A28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30088" y="549054"/>
            <a:ext cx="6355262" cy="5786478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56.JPG"/>
          <p:cNvPicPr>
            <a:picLocks noChangeAspect="1"/>
          </p:cNvPicPr>
          <p:nvPr/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500149"/>
            <a:ext cx="7143800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285720" y="0"/>
            <a:ext cx="8858280" cy="200024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Литературный КВН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51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66855" y="547667"/>
            <a:ext cx="6167479" cy="578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35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785794"/>
            <a:ext cx="4472195" cy="5098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IMG_035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248" y="857232"/>
            <a:ext cx="47607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НОВЫЙ ГОД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SDC14539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50178"/>
            <a:ext cx="5143504" cy="3857628"/>
          </a:xfrm>
        </p:spPr>
      </p:pic>
      <p:pic>
        <p:nvPicPr>
          <p:cNvPr id="6" name="Содержимое 5" descr="SDC14544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3000372"/>
            <a:ext cx="5143504" cy="38576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5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143248"/>
            <a:ext cx="4691095" cy="3518321"/>
          </a:xfrm>
          <a:prstGeom prst="rect">
            <a:avLst/>
          </a:prstGeom>
        </p:spPr>
      </p:pic>
      <p:pic>
        <p:nvPicPr>
          <p:cNvPr id="3" name="Рисунок 2" descr="SDC105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071546"/>
            <a:ext cx="4714876" cy="3536157"/>
          </a:xfrm>
          <a:prstGeom prst="rect">
            <a:avLst/>
          </a:prstGeom>
        </p:spPr>
      </p:pic>
      <p:pic>
        <p:nvPicPr>
          <p:cNvPr id="4" name="Рисунок 3" descr="SDC105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357430"/>
            <a:ext cx="4643470" cy="34826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4744" y="428604"/>
            <a:ext cx="2403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ЧИСЛА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14282" y="0"/>
            <a:ext cx="8643966" cy="1000108"/>
          </a:xfrm>
          <a:prstGeom prst="cloud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ПРАЗДНИК ЧИСЛА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5436"/>
            <a:ext cx="8401080" cy="658256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3A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</a:t>
            </a:r>
            <a:b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3A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3A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  <a:b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3A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3A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Творческих Вам</a:t>
            </a:r>
            <a:b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3A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43A28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успехов!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E43A28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8327928" cy="15097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4400" dirty="0" smtClean="0">
                <a:solidFill>
                  <a:srgbClr val="FFFF00"/>
                </a:solidFill>
              </a:rPr>
              <a:t>Творчество младшего школьника-</a:t>
            </a:r>
          </a:p>
          <a:p>
            <a:pPr algn="just"/>
            <a:r>
              <a:rPr lang="ru-RU" sz="14400" dirty="0" smtClean="0">
                <a:solidFill>
                  <a:srgbClr val="FFFF00"/>
                </a:solidFill>
              </a:rPr>
              <a:t>это создание им оригинального продукта, изделия  (а также решение задачи, написание сочинения и </a:t>
            </a:r>
            <a:r>
              <a:rPr lang="ru-RU" sz="14400" dirty="0" err="1" smtClean="0">
                <a:solidFill>
                  <a:srgbClr val="FFFF00"/>
                </a:solidFill>
              </a:rPr>
              <a:t>тд</a:t>
            </a:r>
            <a:r>
              <a:rPr lang="ru-RU" sz="14400" dirty="0" smtClean="0">
                <a:solidFill>
                  <a:srgbClr val="FFFF00"/>
                </a:solidFill>
              </a:rPr>
              <a:t>.), в процессе работы над которым самостоятельно применены усвоенные знания, умения, навыки.</a:t>
            </a:r>
          </a:p>
          <a:p>
            <a:pPr algn="just"/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Основные направления развития творческих способностей</a:t>
            </a:r>
            <a:r>
              <a:rPr lang="ru-RU" sz="2800" u="sng" dirty="0" smtClean="0">
                <a:solidFill>
                  <a:srgbClr val="FFFF00"/>
                </a:solidFill>
              </a:rPr>
              <a:t>: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FFFF00"/>
                </a:solidFill>
              </a:rPr>
              <a:t>игровая деятельность,</a:t>
            </a:r>
            <a:endParaRPr lang="ru-RU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FFFF00"/>
                </a:solidFill>
              </a:rPr>
              <a:t>творческое сочинительство,</a:t>
            </a:r>
            <a:endParaRPr lang="ru-RU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FFFF00"/>
                </a:solidFill>
              </a:rPr>
              <a:t>сочинения и диктанты,</a:t>
            </a:r>
            <a:endParaRPr lang="ru-RU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FFFF00"/>
                </a:solidFill>
              </a:rPr>
              <a:t>сюжетные и тематические циклы уроков, уроки панорамы,</a:t>
            </a:r>
            <a:endParaRPr lang="ru-RU" sz="2800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FFFF00"/>
                </a:solidFill>
              </a:rPr>
              <a:t>интеллектуальные игры,</a:t>
            </a:r>
          </a:p>
          <a:p>
            <a:pPr lvl="1">
              <a:buFont typeface="Arial" pitchFamily="34" charset="0"/>
              <a:buChar char="•"/>
            </a:pPr>
            <a:r>
              <a:rPr lang="ru-RU" sz="2800" u="sng" dirty="0" smtClean="0">
                <a:solidFill>
                  <a:srgbClr val="FFFF00"/>
                </a:solidFill>
              </a:rPr>
              <a:t>внеклассные мероприятия.</a:t>
            </a:r>
          </a:p>
          <a:p>
            <a:pPr lvl="1"/>
            <a:endParaRPr lang="ru-RU" sz="2800" u="sng" dirty="0" smtClean="0">
              <a:solidFill>
                <a:srgbClr val="FFFF00"/>
              </a:solidFill>
            </a:endParaRPr>
          </a:p>
          <a:p>
            <a:pPr lvl="1"/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300038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E43A28"/>
                </a:solidFill>
              </a:rPr>
              <a:t>Литературное чтение.</a:t>
            </a:r>
            <a:endParaRPr lang="ru-RU" sz="8800" dirty="0">
              <a:solidFill>
                <a:srgbClr val="E43A28"/>
              </a:solidFill>
            </a:endParaRPr>
          </a:p>
        </p:txBody>
      </p:sp>
      <p:pic>
        <p:nvPicPr>
          <p:cNvPr id="1027" name="Picture 3" descr="C:\C&amp;M\CMGE09_3\Data\m14\Data\VICT\P_146V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3881464" cy="2911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357158" y="0"/>
            <a:ext cx="8358246" cy="400050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Литературное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чтение</a:t>
            </a:r>
            <a:endParaRPr lang="ru-RU" sz="72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514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2824" y="1218586"/>
            <a:ext cx="5748353" cy="431126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SDC1514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2402" y="1345392"/>
            <a:ext cx="5619789" cy="4214842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DC1514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4818" y="1397775"/>
            <a:ext cx="5467361" cy="4100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DC1514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8356" y="1339439"/>
            <a:ext cx="5572164" cy="4179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15304" cy="1357298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SDC151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33544" y="2024052"/>
            <a:ext cx="5334035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7715304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DC15129.JPG"/>
          <p:cNvPicPr>
            <a:picLocks noChangeAspect="1"/>
          </p:cNvPicPr>
          <p:nvPr/>
        </p:nvPicPr>
        <p:blipFill>
          <a:blip r:embed="rId3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28575" cap="rnd">
            <a:solidFill>
              <a:srgbClr val="C8C6BD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1388</TotalTime>
  <Words>106</Words>
  <Application>Microsoft Office PowerPoint</Application>
  <PresentationFormat>Экран (4:3)</PresentationFormat>
  <Paragraphs>29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Презентация PowerPoint</vt:lpstr>
      <vt:lpstr>Творчество младших школьников.</vt:lpstr>
      <vt:lpstr>Презентация PowerPoint</vt:lpstr>
      <vt:lpstr>Презентация PowerPoint</vt:lpstr>
      <vt:lpstr>Литературное чтение.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ОКРУЖАЮЩИЙ 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ГОД</vt:lpstr>
      <vt:lpstr>Презентация PowerPoint</vt:lpstr>
      <vt:lpstr>Спасибо за внимание! Творческих Вам успехов!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 МЛАДШИХ ШКОЛЬНИКОВ</dc:title>
  <dc:creator>Admin</dc:creator>
  <cp:lastModifiedBy>Admin</cp:lastModifiedBy>
  <cp:revision>148</cp:revision>
  <dcterms:created xsi:type="dcterms:W3CDTF">2011-03-05T15:01:00Z</dcterms:created>
  <dcterms:modified xsi:type="dcterms:W3CDTF">2013-07-28T20:08:39Z</dcterms:modified>
</cp:coreProperties>
</file>