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59" r:id="rId6"/>
    <p:sldId id="263" r:id="rId7"/>
    <p:sldId id="260" r:id="rId8"/>
    <p:sldId id="262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Угадай что играет?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/>
              <a:t>Мультимедийное</a:t>
            </a:r>
            <a:r>
              <a:rPr lang="ru-RU" dirty="0" smtClean="0"/>
              <a:t> пособие для уроков музыки  для 1-4 классов</a:t>
            </a:r>
          </a:p>
          <a:p>
            <a:endParaRPr lang="ru-RU" dirty="0" smtClean="0"/>
          </a:p>
          <a:p>
            <a:r>
              <a:rPr lang="ru-RU" dirty="0" smtClean="0"/>
              <a:t>Составила М.А.Булыгина</a:t>
            </a:r>
          </a:p>
          <a:p>
            <a:r>
              <a:rPr lang="ru-RU" dirty="0" smtClean="0"/>
              <a:t> учитель музыки</a:t>
            </a:r>
            <a:endParaRPr lang="ru-RU" dirty="0"/>
          </a:p>
        </p:txBody>
      </p:sp>
      <p:pic>
        <p:nvPicPr>
          <p:cNvPr id="1026" name="Picture 2" descr="C:\Users\DELL\Desktop\планы работы и отчет за 2-12 уч.г\методики развития голоса\музыкально-дидактические игры\Что играет\2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28600"/>
            <a:ext cx="3048000" cy="4453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оркестр?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Оркестр – это группа</a:t>
            </a:r>
          </a:p>
          <a:p>
            <a:pPr>
              <a:buNone/>
            </a:pPr>
            <a:r>
              <a:rPr lang="ru-RU" dirty="0" smtClean="0"/>
              <a:t> музыкантов играющих </a:t>
            </a:r>
          </a:p>
          <a:p>
            <a:pPr>
              <a:buNone/>
            </a:pPr>
            <a:r>
              <a:rPr lang="ru-RU" dirty="0" smtClean="0"/>
              <a:t>на разных музыкальных </a:t>
            </a:r>
          </a:p>
          <a:p>
            <a:pPr>
              <a:buNone/>
            </a:pPr>
            <a:r>
              <a:rPr lang="ru-RU" dirty="0" smtClean="0"/>
              <a:t>инструментах.</a:t>
            </a:r>
            <a:endParaRPr lang="ru-RU" dirty="0"/>
          </a:p>
        </p:txBody>
      </p:sp>
      <p:pic>
        <p:nvPicPr>
          <p:cNvPr id="4" name="Picture 2" descr="C:\Users\DELL\Desktop\планы работы и отчет за 2-12 уч.г\методики развития голоса\музыкально-дидактические игры\Что играет\2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280088"/>
            <a:ext cx="2895600" cy="4231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8458200" cy="2438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Какие бывают оркестры?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 каждого оркестра есть своё имя, которое зависит от инструментов музыкантов.</a:t>
            </a:r>
            <a:br>
              <a:rPr lang="ru-RU" dirty="0" smtClean="0"/>
            </a:br>
            <a:r>
              <a:rPr lang="ru-RU" dirty="0" smtClean="0"/>
              <a:t>Струнный – состоит из скрипки,  альта, виолончели и контрабаса</a:t>
            </a:r>
            <a:endParaRPr lang="ru-RU" dirty="0"/>
          </a:p>
        </p:txBody>
      </p:sp>
      <p:pic>
        <p:nvPicPr>
          <p:cNvPr id="6" name="Picture 2" descr="C:\Users\DELL\Desktop\планы работы и отчет за 2-12 уч.г\методики развития голоса\музыкально-дидактические игры\Что играет\картинки муз инструментов\7b247ead466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362200"/>
            <a:ext cx="1031336" cy="2154238"/>
          </a:xfrm>
          <a:prstGeom prst="rect">
            <a:avLst/>
          </a:prstGeom>
          <a:noFill/>
        </p:spPr>
      </p:pic>
      <p:pic>
        <p:nvPicPr>
          <p:cNvPr id="2051" name="Picture 3" descr="C:\Users\DELL\Documents\муз картинки\инструменты\ансамбль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1" y="4284285"/>
            <a:ext cx="4724399" cy="2169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каких инструментах играют звери?</a:t>
            </a:r>
            <a:endParaRPr lang="ru-RU" dirty="0"/>
          </a:p>
        </p:txBody>
      </p:sp>
      <p:pic>
        <p:nvPicPr>
          <p:cNvPr id="6146" name="Picture 2" descr="C:\Users\DELL\Documents\муз картинки\инструменты\МУЗ КАРТИНКИ\_20120302_11253801 - копия - коп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883495"/>
            <a:ext cx="4038600" cy="3257948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4038600" cy="3008376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Кто играет на струнных инструментах назови их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Пятачок, кролик</a:t>
            </a:r>
            <a:endParaRPr lang="ru-RU" dirty="0" smtClean="0"/>
          </a:p>
          <a:p>
            <a:r>
              <a:rPr lang="ru-RU" dirty="0" smtClean="0"/>
              <a:t>Сколько музыкантов в оркестре</a:t>
            </a:r>
            <a:r>
              <a:rPr lang="ru-RU" dirty="0" smtClean="0"/>
              <a:t>? </a:t>
            </a:r>
            <a:endParaRPr lang="ru-RU" dirty="0" smtClean="0"/>
          </a:p>
          <a:p>
            <a:r>
              <a:rPr lang="ru-RU" dirty="0" smtClean="0"/>
              <a:t>Ансамбль из трёх музыкантов называется </a:t>
            </a:r>
          </a:p>
          <a:p>
            <a:r>
              <a:rPr lang="ru-RU" dirty="0" smtClean="0"/>
              <a:t>Трио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8610600" cy="5334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Духовой оркестр состоит из медных духовых инструментов.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Трубы,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валторны,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тромбона,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тубы.</a:t>
            </a:r>
            <a:endParaRPr lang="ru-RU" dirty="0"/>
          </a:p>
        </p:txBody>
      </p:sp>
      <p:pic>
        <p:nvPicPr>
          <p:cNvPr id="3074" name="Picture 2" descr="C:\Users\DELL\Desktop\планы работы и отчет за 2-12 уч.г\методики развития голоса\музыкально-дидактические игры\Что играет\картинки муз инструментов\1de941ad762a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438400"/>
            <a:ext cx="1752600" cy="840096"/>
          </a:xfrm>
          <a:prstGeom prst="rect">
            <a:avLst/>
          </a:prstGeom>
          <a:noFill/>
        </p:spPr>
      </p:pic>
      <p:pic>
        <p:nvPicPr>
          <p:cNvPr id="3075" name="Picture 3" descr="C:\Users\DELL\Desktop\планы работы и отчет за 2-12 уч.г\методики развития голоса\музыкально-дидактические игры\Что играет\картинки муз инструментов\E0286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4572000"/>
            <a:ext cx="1752600" cy="1633538"/>
          </a:xfrm>
          <a:prstGeom prst="rect">
            <a:avLst/>
          </a:prstGeom>
          <a:noFill/>
        </p:spPr>
      </p:pic>
      <p:pic>
        <p:nvPicPr>
          <p:cNvPr id="3076" name="Picture 4" descr="C:\Users\DELL\Documents\муз картинки\муз картинки\_20120302_112008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3962400"/>
            <a:ext cx="3630319" cy="2584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называется этот оркестр?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Шумовой</a:t>
            </a:r>
          </a:p>
          <a:p>
            <a:endParaRPr lang="ru-RU" dirty="0" smtClean="0"/>
          </a:p>
          <a:p>
            <a:r>
              <a:rPr lang="ru-RU" dirty="0" smtClean="0"/>
              <a:t>Духовой</a:t>
            </a:r>
          </a:p>
          <a:p>
            <a:endParaRPr lang="ru-RU" dirty="0" smtClean="0"/>
          </a:p>
          <a:p>
            <a:r>
              <a:rPr lang="ru-RU" dirty="0" smtClean="0"/>
              <a:t>Струнный </a:t>
            </a:r>
          </a:p>
          <a:p>
            <a:endParaRPr lang="ru-RU" dirty="0" smtClean="0"/>
          </a:p>
          <a:p>
            <a:r>
              <a:rPr lang="ru-RU" dirty="0" smtClean="0"/>
              <a:t>Сколько музыкантов в оркестре?</a:t>
            </a:r>
          </a:p>
          <a:p>
            <a:r>
              <a:rPr lang="ru-RU" dirty="0" smtClean="0"/>
              <a:t>Ансамбль из двух </a:t>
            </a:r>
            <a:r>
              <a:rPr lang="ru-RU" smtClean="0"/>
              <a:t>музыкантов </a:t>
            </a:r>
            <a:r>
              <a:rPr lang="ru-RU" smtClean="0"/>
              <a:t>называется</a:t>
            </a:r>
            <a:endParaRPr lang="ru-RU" dirty="0" smtClean="0"/>
          </a:p>
          <a:p>
            <a:r>
              <a:rPr lang="ru-RU" dirty="0" smtClean="0"/>
              <a:t>Дуэт.</a:t>
            </a:r>
            <a:endParaRPr lang="ru-RU" dirty="0"/>
          </a:p>
        </p:txBody>
      </p:sp>
      <p:pic>
        <p:nvPicPr>
          <p:cNvPr id="5122" name="Picture 2" descr="C:\Users\DELL\Documents\муз картинки\муз картинки\_20120302_112403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3810" y="2249488"/>
            <a:ext cx="3867380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382000" cy="1905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Шумовой оркестр состоит из ударных шумовых инструментов, которые не имеют высоты звука.</a:t>
            </a:r>
            <a:br>
              <a:rPr lang="ru-RU" dirty="0" smtClean="0"/>
            </a:br>
            <a:r>
              <a:rPr lang="ru-RU" dirty="0" smtClean="0"/>
              <a:t>тарелки, бубен, </a:t>
            </a:r>
            <a:r>
              <a:rPr lang="ru-RU" dirty="0" err="1" smtClean="0"/>
              <a:t>барабан,ложки</a:t>
            </a:r>
            <a:r>
              <a:rPr lang="ru-RU" dirty="0" smtClean="0"/>
              <a:t>, </a:t>
            </a:r>
            <a:r>
              <a:rPr lang="ru-RU" dirty="0" err="1" smtClean="0"/>
              <a:t>трещотки,маракас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DELL\Documents\муз картинки\муз картинки\_20120302_111922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743200"/>
            <a:ext cx="2667000" cy="3767381"/>
          </a:xfrm>
          <a:prstGeom prst="rect">
            <a:avLst/>
          </a:prstGeom>
          <a:noFill/>
        </p:spPr>
      </p:pic>
      <p:pic>
        <p:nvPicPr>
          <p:cNvPr id="6" name="Содержимое 5" descr="F:\J0237842.WMF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3429000"/>
            <a:ext cx="1066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1\Рабочий стол\Музыкальные инструменты\Копия J0237382.WM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4724400"/>
            <a:ext cx="1195388" cy="182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:\DCIM\100MSDCF\DSC0327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3352800"/>
            <a:ext cx="1439460" cy="11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Users\DELL\Documents\муз картинки\инструменты\картинки муз инструментов\_20120312_112358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4800600"/>
            <a:ext cx="1219200" cy="1733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каком инструменте играет мальчик?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2819400"/>
            <a:ext cx="3429000" cy="1981201"/>
          </a:xfrm>
        </p:spPr>
        <p:txBody>
          <a:bodyPr/>
          <a:lstStyle/>
          <a:p>
            <a:r>
              <a:rPr lang="ru-RU" dirty="0" smtClean="0"/>
              <a:t>Как называется музыкант играющий на барабане?</a:t>
            </a:r>
          </a:p>
          <a:p>
            <a:r>
              <a:rPr lang="ru-RU" dirty="0" smtClean="0"/>
              <a:t>Барабанщик.</a:t>
            </a:r>
            <a:endParaRPr lang="ru-RU" dirty="0"/>
          </a:p>
        </p:txBody>
      </p:sp>
      <p:pic>
        <p:nvPicPr>
          <p:cNvPr id="5" name="Содержимое 4" descr="j0232519[1]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39520" y="2514601"/>
            <a:ext cx="2718680" cy="290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Молодцы!</a:t>
            </a:r>
            <a:endParaRPr lang="ru-RU" dirty="0"/>
          </a:p>
        </p:txBody>
      </p:sp>
      <p:pic>
        <p:nvPicPr>
          <p:cNvPr id="1026" name="Picture 2" descr="C:\Users\DELL\Documents\муз картинки\муз картинки\_20120302_1120080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34871" y="2249488"/>
            <a:ext cx="6074258" cy="432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50</TotalTime>
  <Words>125</Words>
  <PresentationFormat>Экран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Городская</vt:lpstr>
      <vt:lpstr>Угадай что играет?</vt:lpstr>
      <vt:lpstr>Что такое оркестр?</vt:lpstr>
      <vt:lpstr>Какие бывают оркестры?  У каждого оркестра есть своё имя, которое зависит от инструментов музыкантов. Струнный – состоит из скрипки,  альта, виолончели и контрабаса</vt:lpstr>
      <vt:lpstr>На каких инструментах играют звери?</vt:lpstr>
      <vt:lpstr>Духовой оркестр состоит из медных духовых инструментов.  Трубы,  валторны,   тромбона,    тубы.</vt:lpstr>
      <vt:lpstr>Как называется этот оркестр?</vt:lpstr>
      <vt:lpstr>Шумовой оркестр состоит из ударных шумовых инструментов, которые не имеют высоты звука. тарелки, бубен, барабан,ложки, трещотки,маракас. </vt:lpstr>
      <vt:lpstr>На каком инструменте играет мальчик?</vt:lpstr>
      <vt:lpstr>                   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Угадай что играет?</dc:title>
  <dc:creator>DELL</dc:creator>
  <cp:lastModifiedBy>DELL</cp:lastModifiedBy>
  <cp:revision>7</cp:revision>
  <dcterms:created xsi:type="dcterms:W3CDTF">2013-11-05T18:40:55Z</dcterms:created>
  <dcterms:modified xsi:type="dcterms:W3CDTF">2013-12-05T07:55:09Z</dcterms:modified>
</cp:coreProperties>
</file>