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93" r:id="rId4"/>
    <p:sldId id="294" r:id="rId5"/>
    <p:sldId id="256" r:id="rId6"/>
    <p:sldId id="280" r:id="rId7"/>
    <p:sldId id="295" r:id="rId8"/>
    <p:sldId id="296" r:id="rId9"/>
    <p:sldId id="282" r:id="rId10"/>
    <p:sldId id="297" r:id="rId11"/>
    <p:sldId id="298" r:id="rId12"/>
    <p:sldId id="257" r:id="rId13"/>
    <p:sldId id="283" r:id="rId14"/>
    <p:sldId id="299" r:id="rId15"/>
    <p:sldId id="300" r:id="rId16"/>
    <p:sldId id="258" r:id="rId17"/>
    <p:sldId id="259" r:id="rId18"/>
    <p:sldId id="281" r:id="rId19"/>
    <p:sldId id="301" r:id="rId20"/>
    <p:sldId id="302" r:id="rId21"/>
    <p:sldId id="284" r:id="rId22"/>
    <p:sldId id="303" r:id="rId23"/>
    <p:sldId id="304" r:id="rId24"/>
    <p:sldId id="260" r:id="rId25"/>
    <p:sldId id="285" r:id="rId26"/>
    <p:sldId id="305" r:id="rId27"/>
    <p:sldId id="306" r:id="rId28"/>
    <p:sldId id="286" r:id="rId29"/>
    <p:sldId id="307" r:id="rId30"/>
    <p:sldId id="308" r:id="rId31"/>
    <p:sldId id="263" r:id="rId32"/>
    <p:sldId id="287" r:id="rId33"/>
    <p:sldId id="309" r:id="rId34"/>
    <p:sldId id="310" r:id="rId35"/>
    <p:sldId id="288" r:id="rId36"/>
    <p:sldId id="311" r:id="rId37"/>
    <p:sldId id="312" r:id="rId38"/>
    <p:sldId id="264" r:id="rId39"/>
    <p:sldId id="313" r:id="rId40"/>
    <p:sldId id="315" r:id="rId41"/>
    <p:sldId id="316" r:id="rId42"/>
    <p:sldId id="28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54923-296E-4C22-8C80-43F916B76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F7B55-75D3-4660-8766-F9D8E0F8A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6AC0-0309-43D1-905C-9FE4B8A1C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ADB8-AB92-4455-AB3F-C058B3555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8F64F-762F-4B10-BDBF-8F992A989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1104-4434-42FB-A966-36D7C8B63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00D9-4234-4DA0-96E8-B520C4D0F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CDC5-7D1A-4EB6-9E5B-2ECA8837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BD42-7CC4-446B-AB1C-503AC9FF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C255E-AC1A-482E-8EEF-8945D250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05BC-561E-4541-A1BA-279D8A99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F641E8-7923-494E-91E1-0BBC2144E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5" y="764704"/>
            <a:ext cx="817217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окружающему миру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«ВЕРЮ - НЕ ВЕРЮ»</a:t>
            </a:r>
          </a:p>
        </p:txBody>
      </p:sp>
      <p:pic>
        <p:nvPicPr>
          <p:cNvPr id="2051" name="Picture 10" descr="http://www.sevin.ru/redbook/picsan_s/94sp_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789363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5949950"/>
            <a:ext cx="503238" cy="5746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5949950"/>
            <a:ext cx="503238" cy="5746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11188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Линька членистоногих</a:t>
            </a:r>
          </a:p>
        </p:txBody>
      </p:sp>
      <p:pic>
        <p:nvPicPr>
          <p:cNvPr id="6147" name="Picture 7" descr="http://img-fotki.yandex.ru/get/5103/mopsivit.4d/0_3de00_dc802f6e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412875"/>
            <a:ext cx="3095625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10" descr="445px-Lyristes_plebejus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1341438"/>
            <a:ext cx="3168650" cy="418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3850" y="6021388"/>
            <a:ext cx="647700" cy="5492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Насекомые растительноядные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14340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lum bright="-20000"/>
          </a:blip>
          <a:srcRect/>
          <a:stretch>
            <a:fillRect/>
          </a:stretch>
        </p:blipFill>
        <p:spPr bwMode="auto">
          <a:xfrm>
            <a:off x="6732588" y="3860800"/>
            <a:ext cx="14398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5949950"/>
            <a:ext cx="503238" cy="5746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5949950"/>
            <a:ext cx="503238" cy="574675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3568" y="18864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питаются насекомые?</a:t>
            </a:r>
          </a:p>
        </p:txBody>
      </p:sp>
      <p:pic>
        <p:nvPicPr>
          <p:cNvPr id="8195" name="Picture 6" descr="chem-pitautsya_pay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939925"/>
            <a:ext cx="2549525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8" descr="1240162261_18_03_2009_0106618001237329805_dalantec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4075" y="3213100"/>
            <a:ext cx="2616200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Picture 10" descr="01-gusenica-mahaon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4663" y="4508500"/>
            <a:ext cx="2655887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12" descr="73254_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4613275"/>
            <a:ext cx="2551112" cy="183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Picture 14" descr="1242908126_insect_0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4663" y="1916113"/>
            <a:ext cx="2535237" cy="187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16" descr="dytmar2_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325" y="3141663"/>
            <a:ext cx="2570163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3888" y="6165850"/>
            <a:ext cx="504825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cs.i.uol.com.br/album/1105_f_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1125538"/>
            <a:ext cx="7056437" cy="369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8313" y="5734050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Гигантский клоп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79388" y="6092825"/>
            <a:ext cx="720725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насекомых 6 ног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7650877" cy="17543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Насекомые, пауки,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раки - членистоногие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90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Пауки – насекомые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6021388"/>
            <a:ext cx="431800" cy="5762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6021388"/>
            <a:ext cx="431800" cy="576262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Пауки</a:t>
            </a:r>
          </a:p>
        </p:txBody>
      </p:sp>
      <p:pic>
        <p:nvPicPr>
          <p:cNvPr id="15363" name="Picture 6" descr="192deafbc3dce1e4b7eb583bd6b71aa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1844675"/>
            <a:ext cx="5038725" cy="341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468313" y="5876925"/>
            <a:ext cx="719137" cy="431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35292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Пауки – хищники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Пауки опасны человеку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6021388"/>
            <a:ext cx="360363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250825" y="6021388"/>
            <a:ext cx="576263" cy="6477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323850" y="6021388"/>
            <a:ext cx="360363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lack-widow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765175"/>
            <a:ext cx="6796087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124075" y="6092825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Чёрная вдова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50825" y="6308725"/>
            <a:ext cx="504825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2363" y="260350"/>
            <a:ext cx="3743325" cy="4802188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Этот паук, как известно, очень опасный для человека из-за своего яда, который превышает яд гремучей змеи на кратное 15. Черные вдовы населяют прерии и пустынные места по всему миру. Самки составляют около 2 см в длину и являются более опасными, чем самцы. Самки всегда убивает самцов после спаривания, из-за чего черная вдова и получила свое название. Нападают только когда видят угрозу. Яд очень опасный, и важно чтоб после укуса был выведен в течении 30 секунд.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32" y="332656"/>
            <a:ext cx="8352928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членистоногие 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живут на суше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36" y="332656"/>
            <a:ext cx="8352928" cy="156966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ракообразные 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живут в воде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50825" y="6021388"/>
            <a:ext cx="504825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50825" y="6021388"/>
            <a:ext cx="504825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Ракообразные </a:t>
            </a:r>
            <a:br>
              <a:rPr lang="ru-RU" sz="5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5400" dirty="0" smtClean="0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95288" y="515778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Сухопутный краб</a:t>
            </a:r>
          </a:p>
        </p:txBody>
      </p:sp>
      <p:pic>
        <p:nvPicPr>
          <p:cNvPr id="23556" name="Picture 6" descr="80835764_01_red_crab_migration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1628775"/>
            <a:ext cx="46799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8" descr="Porcellio scaber - male side 1 (aka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3789363"/>
            <a:ext cx="4035425" cy="202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435600" y="3141663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Мокрица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288" y="5876925"/>
            <a:ext cx="647700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Насекомые умеют защищаться, маскироваться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573016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4509120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1908175" y="2924175"/>
            <a:ext cx="2159000" cy="1296988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5003800" y="3429000"/>
            <a:ext cx="1871663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" action="ppaction://hlinkshowjump?jump=nextslide" highlightClick="1"/>
          </p:cNvPr>
          <p:cNvSpPr/>
          <p:nvPr/>
        </p:nvSpPr>
        <p:spPr>
          <a:xfrm>
            <a:off x="250825" y="6021388"/>
            <a:ext cx="576263" cy="64770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50825" y="6021388"/>
            <a:ext cx="504825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окумент 4">
            <a:hlinkClick r:id="rId3" action="ppaction://hlinksldjump" highlightClick="1"/>
          </p:cNvPr>
          <p:cNvSpPr/>
          <p:nvPr/>
        </p:nvSpPr>
        <p:spPr>
          <a:xfrm>
            <a:off x="250825" y="6021388"/>
            <a:ext cx="504825" cy="50323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насекомые защищаются?</a:t>
            </a:r>
          </a:p>
        </p:txBody>
      </p:sp>
      <p:pic>
        <p:nvPicPr>
          <p:cNvPr id="11269" name="Picture 9" descr="http://a.abcnews.com/images/Technology/ap_leaf_insect_080409_ss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2060575"/>
            <a:ext cx="304165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323850" y="6308725"/>
            <a:ext cx="431800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6" descr="600px-BIEDRON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00" y="2060575"/>
            <a:ext cx="3024188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Членистоногие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11188" y="2060575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59113" y="2781300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580063" y="2122488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ракообразные</a:t>
            </a: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H="1">
            <a:off x="2771775" y="1546225"/>
            <a:ext cx="504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643438" y="15573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5653088" y="1546225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081" name="Picture 15" descr="IN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00113" y="2781300"/>
            <a:ext cx="2532062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7" descr="1238514509_spyders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EF8DF"/>
              </a:clrFrom>
              <a:clrTo>
                <a:srgbClr val="EEF8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3429000"/>
            <a:ext cx="2282825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3" name="Picture 21" descr="img%5Cposters%5Cedible-crustacean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5F6D5E"/>
              </a:clrFrom>
              <a:clrTo>
                <a:srgbClr val="5F6D5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781300"/>
            <a:ext cx="2303463" cy="341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250825" y="6308725"/>
            <a:ext cx="576263" cy="3603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722" y="404664"/>
            <a:ext cx="8162619" cy="17543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Членистоногие имеют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наружный скелет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84784"/>
            <a:ext cx="50902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еще!</a:t>
            </a:r>
          </a:p>
        </p:txBody>
      </p:sp>
      <p:pic>
        <p:nvPicPr>
          <p:cNvPr id="50178" name="Picture 2" descr="&amp;acy;&amp;ncy;&amp;icy;&amp;mcy;&amp;icy;&amp;rcy;&amp;ocy;&amp;vcy;&amp;acy;&amp;ncy;&amp;ncy;&amp;acy;&amp;yacy; &amp;pcy;&amp;chcy;&amp;iecy;&amp;lcy;&amp;acy;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19475" y="3213100"/>
            <a:ext cx="283845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1052736"/>
            <a:ext cx="471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 !!!</a:t>
            </a:r>
          </a:p>
        </p:txBody>
      </p:sp>
      <p:pic>
        <p:nvPicPr>
          <p:cNvPr id="49156" name="Picture 4" descr="http://img0.liveinternet.ru/images/attach/c/9/106/271/106271832_pchyolka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285273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352928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Членистоногие 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сбрасывают</a:t>
            </a:r>
          </a:p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панцирь</a:t>
            </a:r>
          </a:p>
        </p:txBody>
      </p:sp>
      <p:pic>
        <p:nvPicPr>
          <p:cNvPr id="35862" name="Picture 22" descr="&amp;kcy;&amp;rcy;&amp;acy;&amp;bcy;, &amp;acy;&amp;ncy;&amp;icy;&amp;mcy;&amp;acy;&amp;shcy;&amp;kcy;&amp;acy;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140968"/>
            <a:ext cx="2782307" cy="1872208"/>
          </a:xfrm>
          <a:prstGeom prst="rect">
            <a:avLst/>
          </a:prstGeom>
          <a:noFill/>
        </p:spPr>
      </p:pic>
      <p:pic>
        <p:nvPicPr>
          <p:cNvPr id="35864" name="Picture 24" descr="&amp;kcy;&amp;rcy;&amp;acy;&amp;bcy;, &amp;acy;&amp;ncy;&amp;icy;&amp;mcy;&amp;acy;&amp;shcy;&amp;kcy;&amp;acy;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440160" cy="1080120"/>
          </a:xfrm>
          <a:prstGeom prst="rect">
            <a:avLst/>
          </a:prstGeom>
          <a:noFill/>
        </p:spPr>
      </p:pic>
      <p:sp>
        <p:nvSpPr>
          <p:cNvPr id="23" name="Овальная выноска 22"/>
          <p:cNvSpPr/>
          <p:nvPr/>
        </p:nvSpPr>
        <p:spPr>
          <a:xfrm>
            <a:off x="2124075" y="2636838"/>
            <a:ext cx="2160588" cy="1296987"/>
          </a:xfrm>
          <a:prstGeom prst="wedgeEllipseCallout">
            <a:avLst>
              <a:gd name="adj1" fmla="val -48835"/>
              <a:gd name="adj2" fmla="val 63585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>
            <a:off x="4859338" y="2924175"/>
            <a:ext cx="1873250" cy="1368425"/>
          </a:xfrm>
          <a:prstGeom prst="wedgeEllipseCallout">
            <a:avLst>
              <a:gd name="adj1" fmla="val 63173"/>
              <a:gd name="adj2" fmla="val 58468"/>
            </a:avLst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288" y="2924944"/>
            <a:ext cx="12698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ВЕРЮ!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41470" y="3356992"/>
            <a:ext cx="180209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ВЕРЮ!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210</Words>
  <Application>Microsoft Office PowerPoint</Application>
  <PresentationFormat>Экран (4:3)</PresentationFormat>
  <Paragraphs>78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Членистоногие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Ракообразные  </vt:lpstr>
      <vt:lpstr>Слайд 39</vt:lpstr>
      <vt:lpstr>Слайд 40</vt:lpstr>
      <vt:lpstr>Слайд 41</vt:lpstr>
      <vt:lpstr>Как насекомые защищаются?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Членистоногие</dc:title>
  <dc:creator>Admin</dc:creator>
  <cp:lastModifiedBy>Наташа</cp:lastModifiedBy>
  <cp:revision>75</cp:revision>
  <dcterms:created xsi:type="dcterms:W3CDTF">2012-12-11T18:39:44Z</dcterms:created>
  <dcterms:modified xsi:type="dcterms:W3CDTF">2014-05-29T19:50:43Z</dcterms:modified>
</cp:coreProperties>
</file>