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82" r:id="rId5"/>
    <p:sldId id="260" r:id="rId6"/>
    <p:sldId id="281" r:id="rId7"/>
    <p:sldId id="283" r:id="rId8"/>
    <p:sldId id="284" r:id="rId9"/>
    <p:sldId id="290" r:id="rId10"/>
    <p:sldId id="285" r:id="rId11"/>
    <p:sldId id="287" r:id="rId12"/>
    <p:sldId id="288" r:id="rId13"/>
    <p:sldId id="261" r:id="rId14"/>
    <p:sldId id="291" r:id="rId15"/>
    <p:sldId id="293" r:id="rId16"/>
    <p:sldId id="292" r:id="rId17"/>
    <p:sldId id="28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6" autoAdjust="0"/>
    <p:restoredTop sz="94660"/>
  </p:normalViewPr>
  <p:slideViewPr>
    <p:cSldViewPr>
      <p:cViewPr>
        <p:scale>
          <a:sx n="96" d="100"/>
          <a:sy n="96" d="100"/>
        </p:scale>
        <p:origin x="-642" y="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314496"/>
        <c:axId val="87177408"/>
      </c:barChart>
      <c:catAx>
        <c:axId val="110314496"/>
        <c:scaling>
          <c:orientation val="minMax"/>
        </c:scaling>
        <c:delete val="0"/>
        <c:axPos val="b"/>
        <c:majorTickMark val="out"/>
        <c:minorTickMark val="none"/>
        <c:tickLblPos val="nextTo"/>
        <c:crossAx val="87177408"/>
        <c:crosses val="autoZero"/>
        <c:auto val="1"/>
        <c:lblAlgn val="ctr"/>
        <c:lblOffset val="100"/>
        <c:noMultiLvlLbl val="0"/>
      </c:catAx>
      <c:valAx>
        <c:axId val="87177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03144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649B2-C7CB-4479-9ADE-DFAB556190C7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05AEB-ABD6-4266-92FB-C74DEC911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273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05AEB-ABD6-4266-92FB-C74DEC9115B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05AEB-ABD6-4266-92FB-C74DEC9115B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237DD-4A36-4D90-9680-E12781E75361}" type="datetimeFigureOut">
              <a:rPr lang="ru-RU"/>
              <a:pPr>
                <a:defRPr/>
              </a:pPr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731EF-5CA1-4D89-AA5B-889FC97B1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D8D3B-A259-4A85-BB5D-E83B600C3984}" type="datetimeFigureOut">
              <a:rPr lang="ru-RU"/>
              <a:pPr>
                <a:defRPr/>
              </a:pPr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6B192-C75D-476A-B15B-3DF63C625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929EC-84D1-4937-85E3-EF4A6FBD63EE}" type="datetimeFigureOut">
              <a:rPr lang="ru-RU"/>
              <a:pPr>
                <a:defRPr/>
              </a:pPr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B06DF-D18B-42DB-8158-1DEC6AA5E7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49CA8-2688-4547-8013-6CD2CC8E7482}" type="datetimeFigureOut">
              <a:rPr lang="ru-RU"/>
              <a:pPr>
                <a:defRPr/>
              </a:pPr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A90B2-845D-47B6-9D05-735C45AB7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FD832-E07F-475E-BA09-2178ECFD52AF}" type="datetimeFigureOut">
              <a:rPr lang="ru-RU"/>
              <a:pPr>
                <a:defRPr/>
              </a:pPr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85836-A11A-4EAF-8A8B-935CC94A7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2C59C-05C2-43BF-B4F8-CBEBDD7C910B}" type="datetimeFigureOut">
              <a:rPr lang="ru-RU"/>
              <a:pPr>
                <a:defRPr/>
              </a:pPr>
              <a:t>28.05.2014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28C14-98AA-4C7C-91F3-2A4374122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F7644-FA39-4494-9C1A-B24913946C95}" type="datetimeFigureOut">
              <a:rPr lang="ru-RU"/>
              <a:pPr>
                <a:defRPr/>
              </a:pPr>
              <a:t>28.05.2014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4DBC8-92C9-4596-9B40-D98B1D6F9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C118D-2F02-4435-A1C3-1C8C38B8C54F}" type="datetimeFigureOut">
              <a:rPr lang="ru-RU"/>
              <a:pPr>
                <a:defRPr/>
              </a:pPr>
              <a:t>28.05.2014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FD6D4-7307-49D5-A033-BB8912C3A7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AE6FA-D712-47C5-AB66-5D00559768EF}" type="datetimeFigureOut">
              <a:rPr lang="ru-RU"/>
              <a:pPr>
                <a:defRPr/>
              </a:pPr>
              <a:t>28.05.2014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BE935-AFB9-42C9-931E-0E3EA467D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D9402-071E-4A02-BDD6-7F5546D848B0}" type="datetimeFigureOut">
              <a:rPr lang="ru-RU"/>
              <a:pPr>
                <a:defRPr/>
              </a:pPr>
              <a:t>28.05.2014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E504C-9FD6-4118-BD4B-63C4732FE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61695-7864-4131-A91C-AC310E27092C}" type="datetimeFigureOut">
              <a:rPr lang="ru-RU"/>
              <a:pPr>
                <a:defRPr/>
              </a:pPr>
              <a:t>28.05.2014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3EF54-7CFF-49C7-A90E-1B4E26FD1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0B8B9F-B701-4D70-9275-B1D08F2D00D4}" type="datetimeFigureOut">
              <a:rPr lang="ru-RU"/>
              <a:pPr>
                <a:defRPr/>
              </a:pPr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BBDCFD-D972-45C0-857B-920FC5A19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1470025"/>
          </a:xfrm>
        </p:spPr>
        <p:txBody>
          <a:bodyPr/>
          <a:lstStyle/>
          <a:p>
            <a:pPr eaLnBrk="1" hangingPunct="1"/>
            <a:r>
              <a:rPr lang="ru-RU" dirty="0" smtClean="0"/>
              <a:t>«Почему гуси не намокают»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Исследование ученика </a:t>
            </a:r>
            <a:r>
              <a:rPr lang="ru-RU" smtClean="0"/>
              <a:t>2 «А» </a:t>
            </a:r>
            <a:r>
              <a:rPr lang="ru-RU" dirty="0" smtClean="0"/>
              <a:t>класса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Кондратьева Дениса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МБОУ «СОШ № 2 г. Строитель»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620688"/>
            <a:ext cx="3970784" cy="1156990"/>
          </a:xfrm>
        </p:spPr>
        <p:txBody>
          <a:bodyPr/>
          <a:lstStyle/>
          <a:p>
            <a:r>
              <a:rPr lang="ru-RU" dirty="0" smtClean="0"/>
              <a:t>Исследование №3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C:\Users\Админ\Desktop\Новая папка (2)\DSC0291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0324" cy="3750243"/>
          </a:xfrm>
          <a:prstGeom prst="rect">
            <a:avLst/>
          </a:prstGeom>
          <a:noFill/>
        </p:spPr>
      </p:pic>
      <p:pic>
        <p:nvPicPr>
          <p:cNvPr id="37891" name="Picture 3" descr="C:\Users\Админ\Desktop\Новая папка (2)\DSC0292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050958"/>
            <a:ext cx="5076056" cy="3807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5224" y="692696"/>
            <a:ext cx="3898776" cy="1156990"/>
          </a:xfrm>
        </p:spPr>
        <p:txBody>
          <a:bodyPr/>
          <a:lstStyle/>
          <a:p>
            <a:r>
              <a:rPr lang="ru-RU" dirty="0" smtClean="0"/>
              <a:t>Исследование №4</a:t>
            </a:r>
            <a:endParaRPr lang="ru-RU" dirty="0"/>
          </a:p>
        </p:txBody>
      </p:sp>
      <p:pic>
        <p:nvPicPr>
          <p:cNvPr id="39939" name="Picture 3" descr="C:\гуси\IMG_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5399880" cy="2852936"/>
          </a:xfrm>
          <a:prstGeom prst="rect">
            <a:avLst/>
          </a:prstGeom>
          <a:noFill/>
        </p:spPr>
      </p:pic>
      <p:pic>
        <p:nvPicPr>
          <p:cNvPr id="3994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5629" y="3501008"/>
            <a:ext cx="3758371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C:\гуси\0_4fa37_aa5d7590_XL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C:\Users\Админ\Desktop\Новая папка (2)\Чащина\DSC0291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96534" cy="5172401"/>
          </a:xfrm>
          <a:prstGeom prst="rect">
            <a:avLst/>
          </a:prstGeom>
          <a:noFill/>
        </p:spPr>
      </p:pic>
      <p:pic>
        <p:nvPicPr>
          <p:cNvPr id="5" name="Picture 2" descr="C:\гуси\landeskiy-gus-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3247379"/>
            <a:ext cx="2843808" cy="3610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1143000"/>
          </a:xfrm>
        </p:spPr>
        <p:txBody>
          <a:bodyPr/>
          <a:lstStyle/>
          <a:p>
            <a:r>
              <a:rPr lang="ru-RU" b="1" dirty="0" smtClean="0"/>
              <a:t>Выводы: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4125913"/>
          </a:xfrm>
        </p:spPr>
        <p:txBody>
          <a:bodyPr/>
          <a:lstStyle/>
          <a:p>
            <a:r>
              <a:rPr lang="ru-RU" smtClean="0"/>
              <a:t>Мы </a:t>
            </a:r>
            <a:r>
              <a:rPr lang="ru-RU" dirty="0" smtClean="0"/>
              <a:t>установили, что секрет гусиной сухости состоит в жироподобном веществе, выделяемым копчиковой железой.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Эксперимент №3</a:t>
            </a:r>
            <a:endParaRPr lang="ru-RU" dirty="0"/>
          </a:p>
        </p:txBody>
      </p:sp>
      <p:pic>
        <p:nvPicPr>
          <p:cNvPr id="1026" name="Picture 2" descr="C:\Documents and Settings\Учитель\Рабочий стол\чащина\P113025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3" y="1142984"/>
            <a:ext cx="3968703" cy="5000660"/>
          </a:xfrm>
          <a:prstGeom prst="rect">
            <a:avLst/>
          </a:prstGeom>
          <a:noFill/>
        </p:spPr>
      </p:pic>
      <p:pic>
        <p:nvPicPr>
          <p:cNvPr id="8" name="Picture 4" descr="C:\Documents and Settings\Учитель\Рабочий стол\чащина\P113025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01618" y="-22002928"/>
            <a:ext cx="2559460" cy="3500462"/>
          </a:xfrm>
          <a:prstGeom prst="rect">
            <a:avLst/>
          </a:prstGeom>
          <a:noFill/>
        </p:spPr>
      </p:pic>
      <p:pic>
        <p:nvPicPr>
          <p:cNvPr id="14" name="Picture 5" descr="C:\Documents and Settings\Учитель\Рабочий стол\чащина\P113025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497822"/>
            <a:ext cx="3357586" cy="4877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Учитель\Рабочий стол\чащина\P11302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9761" y="0"/>
            <a:ext cx="94919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Учитель\Рабочий стол\чащина\P11302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14291"/>
            <a:ext cx="3929090" cy="5916748"/>
          </a:xfrm>
          <a:prstGeom prst="rect">
            <a:avLst/>
          </a:prstGeom>
          <a:noFill/>
        </p:spPr>
      </p:pic>
      <p:pic>
        <p:nvPicPr>
          <p:cNvPr id="6" name="Picture 2" descr="C:\Documents and Settings\Учитель\Рабочий стол\чащина\P113026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1071546"/>
            <a:ext cx="3925740" cy="518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708920"/>
            <a:ext cx="7875297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Спасибо за внимание!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Задачи исследования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95536" y="2332037"/>
            <a:ext cx="8229600" cy="4525963"/>
          </a:xfrm>
        </p:spPr>
        <p:txBody>
          <a:bodyPr/>
          <a:lstStyle/>
          <a:p>
            <a:pPr eaLnBrk="1" hangingPunct="1"/>
            <a:r>
              <a:rPr lang="ru-RU" dirty="0" smtClean="0"/>
              <a:t>1. Изучить литературные источники. </a:t>
            </a:r>
          </a:p>
          <a:p>
            <a:r>
              <a:rPr lang="ru-RU" dirty="0" smtClean="0"/>
              <a:t>2. Провести наблюдение за жизнью птиц.</a:t>
            </a:r>
          </a:p>
          <a:p>
            <a:r>
              <a:rPr lang="ru-RU" dirty="0" smtClean="0"/>
              <a:t>3. Провести исследования.</a:t>
            </a:r>
          </a:p>
          <a:p>
            <a:r>
              <a:rPr lang="ru-RU" dirty="0" smtClean="0"/>
              <a:t>4. На основе полученных от исследования данных ответить на вопрос.</a:t>
            </a:r>
          </a:p>
          <a:p>
            <a:pPr eaLnBrk="1" hangingPunct="1"/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47664" y="188640"/>
            <a:ext cx="56839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Цель исследования 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980728"/>
            <a:ext cx="6730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Узнать, почему гуси не намокают?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143000"/>
          </a:xfrm>
        </p:spPr>
        <p:txBody>
          <a:bodyPr/>
          <a:lstStyle/>
          <a:p>
            <a:r>
              <a:rPr lang="ru-RU" dirty="0" smtClean="0"/>
              <a:t>Гипотеза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14282" y="3786190"/>
          <a:ext cx="407196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4716016" y="1844824"/>
          <a:ext cx="4086200" cy="209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5148263" y="4076005"/>
            <a:ext cx="15113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400" dirty="0" smtClean="0"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67544" y="1556792"/>
            <a:ext cx="8136904" cy="4752528"/>
          </a:xfrm>
        </p:spPr>
        <p:txBody>
          <a:bodyPr/>
          <a:lstStyle/>
          <a:p>
            <a:r>
              <a:rPr lang="ru-RU" dirty="0" smtClean="0"/>
              <a:t>Предположим , что вода стекает с домашних птиц потому, что перья плотно прилегают друг к другу и не пропускают воду.</a:t>
            </a:r>
          </a:p>
          <a:p>
            <a:endParaRPr lang="ru-RU" dirty="0"/>
          </a:p>
        </p:txBody>
      </p:sp>
      <p:pic>
        <p:nvPicPr>
          <p:cNvPr id="4105" name="Picture 9" descr="C:\Users\Админ\Desktop\Новая папка (2)\Чащина\DSC0289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3995" y="15814376"/>
            <a:ext cx="11505046" cy="8628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404664"/>
            <a:ext cx="4330824" cy="1156990"/>
          </a:xfrm>
        </p:spPr>
        <p:txBody>
          <a:bodyPr/>
          <a:lstStyle/>
          <a:p>
            <a:r>
              <a:rPr lang="ru-RU" dirty="0" smtClean="0"/>
              <a:t>Исследование №1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C:\Users\Админ\Desktop\Новая папка (2)\Чащина\DSC0289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2618910"/>
            <a:ext cx="5652120" cy="4239090"/>
          </a:xfrm>
          <a:prstGeom prst="rect">
            <a:avLst/>
          </a:prstGeom>
          <a:noFill/>
        </p:spPr>
      </p:pic>
      <p:pic>
        <p:nvPicPr>
          <p:cNvPr id="34819" name="Picture 3" descr="C:\Users\Админ\Desktop\Новая папка (2)\Чащина\DSC0289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5856650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7772400" cy="1470025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Курчавый гусь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907704" y="188640"/>
            <a:ext cx="6400800" cy="17526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Крупный серый гусь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Содержимое 3" descr="krupnye-serye-gusi-230x300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373313" cy="3097213"/>
          </a:xfrm>
        </p:spPr>
      </p:pic>
      <p:pic>
        <p:nvPicPr>
          <p:cNvPr id="5124" name="Picture 4" descr="C:\гуси\pskovskie-gusi-300x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437112"/>
            <a:ext cx="4248472" cy="2294175"/>
          </a:xfrm>
          <a:prstGeom prst="rect">
            <a:avLst/>
          </a:prstGeom>
          <a:noFill/>
        </p:spPr>
      </p:pic>
      <p:pic>
        <p:nvPicPr>
          <p:cNvPr id="5125" name="Picture 5" descr="C:\гуси\kurchavye-ili-lentochnye-gusi-300x2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908720"/>
            <a:ext cx="2592288" cy="2531801"/>
          </a:xfrm>
          <a:prstGeom prst="rect">
            <a:avLst/>
          </a:prstGeom>
          <a:noFill/>
        </p:spPr>
      </p:pic>
      <p:cxnSp>
        <p:nvCxnSpPr>
          <p:cNvPr id="9" name="Прямая со стрелкой 8"/>
          <p:cNvCxnSpPr/>
          <p:nvPr/>
        </p:nvCxnSpPr>
        <p:spPr>
          <a:xfrm rot="10800000" flipV="1">
            <a:off x="2699792" y="980728"/>
            <a:ext cx="122413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508104" y="2204864"/>
            <a:ext cx="64807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27784" y="3140968"/>
            <a:ext cx="3393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Псковский гусь</a:t>
            </a:r>
            <a:endParaRPr lang="ru-RU" sz="36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4355976" y="4005064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 descr="C:\Users\Админ\Desktop\Новая папка (2)\Чащина\DSC028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993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476672"/>
            <a:ext cx="4114800" cy="1228998"/>
          </a:xfrm>
        </p:spPr>
        <p:txBody>
          <a:bodyPr/>
          <a:lstStyle/>
          <a:p>
            <a:r>
              <a:rPr lang="ru-RU" dirty="0" smtClean="0"/>
              <a:t>Исследование №2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Админ\Desktop\Новая папка (2)\Чащина\DSC0290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32780" cy="3399585"/>
          </a:xfrm>
          <a:prstGeom prst="rect">
            <a:avLst/>
          </a:prstGeom>
          <a:noFill/>
        </p:spPr>
      </p:pic>
      <p:pic>
        <p:nvPicPr>
          <p:cNvPr id="35843" name="Picture 3" descr="C:\Users\Админ\Desktop\Новая папка (2)\Чащина\DSC0291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9647" y="2909735"/>
            <a:ext cx="5264353" cy="3948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548680"/>
            <a:ext cx="3610744" cy="1156990"/>
          </a:xfrm>
        </p:spPr>
        <p:txBody>
          <a:bodyPr/>
          <a:lstStyle/>
          <a:p>
            <a:r>
              <a:rPr lang="ru-RU" dirty="0" smtClean="0"/>
              <a:t>Эксперимент №1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 descr="C:\Users\Админ\Desktop\Новая папка (2)\Чащина\DSC0290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956042" cy="3717032"/>
          </a:xfrm>
          <a:prstGeom prst="rect">
            <a:avLst/>
          </a:prstGeom>
          <a:noFill/>
        </p:spPr>
      </p:pic>
      <p:pic>
        <p:nvPicPr>
          <p:cNvPr id="36867" name="Picture 3" descr="C:\Users\Админ\Desktop\Новая папка (2)\Чащина\DSC0291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2834934"/>
            <a:ext cx="5364088" cy="4023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116632"/>
            <a:ext cx="4186808" cy="1301006"/>
          </a:xfrm>
        </p:spPr>
        <p:txBody>
          <a:bodyPr/>
          <a:lstStyle/>
          <a:p>
            <a:r>
              <a:rPr lang="ru-RU" dirty="0" smtClean="0"/>
              <a:t>Эксперимент №2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8914" name="Picture 2" descr="C:\Users\Админ\Desktop\Новая папка (2)\DSC0292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536" y="-387424"/>
            <a:ext cx="4556781" cy="3417586"/>
          </a:xfrm>
          <a:prstGeom prst="rect">
            <a:avLst/>
          </a:prstGeom>
          <a:noFill/>
        </p:spPr>
      </p:pic>
      <p:pic>
        <p:nvPicPr>
          <p:cNvPr id="38915" name="Picture 3" descr="C:\Users\Админ\Desktop\Новая папка (2)\DSC0292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4716016" cy="3537012"/>
          </a:xfrm>
          <a:prstGeom prst="rect">
            <a:avLst/>
          </a:prstGeom>
          <a:noFill/>
        </p:spPr>
      </p:pic>
      <p:pic>
        <p:nvPicPr>
          <p:cNvPr id="38916" name="Picture 4" descr="C:\Users\Админ\Desktop\Новая папка (2)\DSC0292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644008" cy="348300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636912"/>
            <a:ext cx="498855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400" b="1" dirty="0" smtClean="0"/>
              <a:t>1</a:t>
            </a:r>
            <a:endParaRPr lang="ru-RU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645145" y="4365104"/>
            <a:ext cx="498855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400" b="1" dirty="0" smtClean="0"/>
              <a:t>2</a:t>
            </a:r>
            <a:endParaRPr lang="ru-RU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088559"/>
            <a:ext cx="470000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400" b="1" dirty="0"/>
              <a:t>3</a:t>
            </a:r>
          </a:p>
        </p:txBody>
      </p:sp>
      <p:pic>
        <p:nvPicPr>
          <p:cNvPr id="10" name="Picture 3" descr="C:\Users\Админ\Desktop\Новая папка (2)\DSC0292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571612"/>
            <a:ext cx="4716016" cy="3537012"/>
          </a:xfrm>
          <a:prstGeom prst="rect">
            <a:avLst/>
          </a:prstGeom>
          <a:noFill/>
        </p:spPr>
      </p:pic>
      <p:pic>
        <p:nvPicPr>
          <p:cNvPr id="11" name="Picture 3" descr="C:\Users\Админ\Desktop\Новая папка (2)\DSC0292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0384" y="1500174"/>
            <a:ext cx="4716016" cy="376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143</Words>
  <Application>Microsoft Office PowerPoint</Application>
  <PresentationFormat>Экран (4:3)</PresentationFormat>
  <Paragraphs>32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«Почему гуси не намокают»</vt:lpstr>
      <vt:lpstr>Задачи исследования</vt:lpstr>
      <vt:lpstr>Гипотеза</vt:lpstr>
      <vt:lpstr>Исследование №1</vt:lpstr>
      <vt:lpstr> Курчавый гусь</vt:lpstr>
      <vt:lpstr>Презентация PowerPoint</vt:lpstr>
      <vt:lpstr>Исследование №2</vt:lpstr>
      <vt:lpstr>Эксперимент №1</vt:lpstr>
      <vt:lpstr>Эксперимент №2</vt:lpstr>
      <vt:lpstr>Исследование №3</vt:lpstr>
      <vt:lpstr>Исследование №4</vt:lpstr>
      <vt:lpstr>Презентация PowerPoint</vt:lpstr>
      <vt:lpstr>Выводы: </vt:lpstr>
      <vt:lpstr>Эксперимент №3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снег?</dc:title>
  <dc:creator>Ольга</dc:creator>
  <cp:lastModifiedBy>User</cp:lastModifiedBy>
  <cp:revision>73</cp:revision>
  <dcterms:created xsi:type="dcterms:W3CDTF">2010-03-14T16:00:44Z</dcterms:created>
  <dcterms:modified xsi:type="dcterms:W3CDTF">2014-05-28T08:39:34Z</dcterms:modified>
</cp:coreProperties>
</file>