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6" r:id="rId2"/>
    <p:sldId id="266" r:id="rId3"/>
    <p:sldId id="257" r:id="rId4"/>
    <p:sldId id="258" r:id="rId5"/>
    <p:sldId id="267" r:id="rId6"/>
    <p:sldId id="268" r:id="rId7"/>
    <p:sldId id="279" r:id="rId8"/>
    <p:sldId id="269" r:id="rId9"/>
    <p:sldId id="280" r:id="rId10"/>
    <p:sldId id="270" r:id="rId11"/>
    <p:sldId id="271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30977-C310-4A96-804C-994064F2C968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5EFA-3556-4E7B-AC2F-F3A6E85B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4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5EFA-3556-4E7B-AC2F-F3A6E85BA22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782A99-EF5E-4F67-810C-2F9E06B5906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CC32E0-FEEB-427A-B89C-A1BB2943B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A99-EF5E-4F67-810C-2F9E06B5906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2E0-FEEB-427A-B89C-A1BB2943B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A99-EF5E-4F67-810C-2F9E06B5906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2E0-FEEB-427A-B89C-A1BB2943B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782A99-EF5E-4F67-810C-2F9E06B5906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CC32E0-FEEB-427A-B89C-A1BB2943B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782A99-EF5E-4F67-810C-2F9E06B5906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CC32E0-FEEB-427A-B89C-A1BB2943B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A99-EF5E-4F67-810C-2F9E06B5906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2E0-FEEB-427A-B89C-A1BB2943B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A99-EF5E-4F67-810C-2F9E06B5906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2E0-FEEB-427A-B89C-A1BB2943B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82A99-EF5E-4F67-810C-2F9E06B5906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CC32E0-FEEB-427A-B89C-A1BB2943B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A99-EF5E-4F67-810C-2F9E06B5906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2E0-FEEB-427A-B89C-A1BB2943B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782A99-EF5E-4F67-810C-2F9E06B5906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CC32E0-FEEB-427A-B89C-A1BB2943B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82A99-EF5E-4F67-810C-2F9E06B5906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CC32E0-FEEB-427A-B89C-A1BB2943B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782A99-EF5E-4F67-810C-2F9E06B5906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CC32E0-FEEB-427A-B89C-A1BB2943B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6172200" cy="1800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Русский язык</a:t>
            </a:r>
            <a:b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класс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564904"/>
            <a:ext cx="6696744" cy="331581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Правописание слов с разделительным ь и ъ знаками</a:t>
            </a:r>
          </a:p>
          <a:p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1"/>
                </a:solidFill>
              </a:rPr>
              <a:t>Суворова Н.М. – учитель начальных классов</a:t>
            </a:r>
          </a:p>
          <a:p>
            <a:r>
              <a:rPr lang="ru-RU" sz="2000" i="1" dirty="0" err="1" smtClean="0">
                <a:solidFill>
                  <a:schemeClr val="tx1"/>
                </a:solidFill>
              </a:rPr>
              <a:t>Стулина</a:t>
            </a:r>
            <a:r>
              <a:rPr lang="ru-RU" sz="2000" i="1" dirty="0" smtClean="0">
                <a:solidFill>
                  <a:schemeClr val="tx1"/>
                </a:solidFill>
              </a:rPr>
              <a:t> Г.А. – учитель информатики и ИКТ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Речевой практикум: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подбери слова с Ъ и Ь разделительными знаками, объясняющие значения выражений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ru-RU" dirty="0" smtClean="0"/>
              <a:t>1 Растолковать, сделать понятным - …………….</a:t>
            </a:r>
          </a:p>
          <a:p>
            <a:r>
              <a:rPr lang="ru-RU" dirty="0" smtClean="0"/>
              <a:t>2 Вход в здание - ………………</a:t>
            </a:r>
          </a:p>
          <a:p>
            <a:r>
              <a:rPr lang="ru-RU" dirty="0" smtClean="0"/>
              <a:t>3 Снежная буря - ……………...</a:t>
            </a:r>
          </a:p>
          <a:p>
            <a:r>
              <a:rPr lang="ru-RU" dirty="0" smtClean="0"/>
              <a:t>4 Человек, который разносит почту - ……………</a:t>
            </a:r>
          </a:p>
          <a:p>
            <a:r>
              <a:rPr lang="ru-RU" dirty="0" smtClean="0"/>
              <a:t>5 Пригодный для еды - …………………………….</a:t>
            </a:r>
          </a:p>
          <a:p>
            <a:r>
              <a:rPr lang="ru-RU" dirty="0" smtClean="0"/>
              <a:t>6 Сжаться, скорчиться - …………………………….</a:t>
            </a:r>
          </a:p>
          <a:p>
            <a:r>
              <a:rPr lang="ru-RU" dirty="0" smtClean="0"/>
              <a:t>7 Место в пути, где дорога поднимается - ………</a:t>
            </a:r>
            <a:endParaRPr lang="ru-RU" dirty="0"/>
          </a:p>
        </p:txBody>
      </p:sp>
      <p:pic>
        <p:nvPicPr>
          <p:cNvPr id="2050" name="Picture 2" descr="C:\Users\User\Desktop\теле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69160"/>
            <a:ext cx="172819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Выполните самостоятельную работу на компьютере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КОМП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1600200"/>
            <a:ext cx="6048673" cy="389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Найдите слова с разделительными Ъ и Ь знаками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773144"/>
          </a:xfrm>
        </p:spPr>
        <p:txBody>
          <a:bodyPr>
            <a:normAutofit fontScale="62500" lnSpcReduction="20000"/>
          </a:bodyPr>
          <a:lstStyle/>
          <a:p>
            <a:r>
              <a:rPr lang="ru-RU" sz="4600" b="1" dirty="0" smtClean="0"/>
              <a:t>А потом позвонила свинья:</a:t>
            </a:r>
          </a:p>
          <a:p>
            <a:pPr>
              <a:buNone/>
            </a:pPr>
            <a:r>
              <a:rPr lang="ru-RU" sz="4600" b="1" dirty="0" smtClean="0"/>
              <a:t>-Нельзя ли прислать соловья?</a:t>
            </a:r>
          </a:p>
          <a:p>
            <a:endParaRPr lang="ru-RU" sz="4600" b="1" dirty="0" smtClean="0"/>
          </a:p>
          <a:p>
            <a:r>
              <a:rPr lang="ru-RU" sz="4600" b="1" dirty="0" smtClean="0"/>
              <a:t>Мы лягушками нынче объелись,</a:t>
            </a:r>
          </a:p>
          <a:p>
            <a:pPr>
              <a:buNone/>
            </a:pPr>
            <a:r>
              <a:rPr lang="ru-RU" sz="4600" b="1" dirty="0" smtClean="0"/>
              <a:t>И у нас животы разболелись!</a:t>
            </a:r>
          </a:p>
          <a:p>
            <a:endParaRPr lang="ru-RU" sz="4600" b="1" dirty="0" smtClean="0"/>
          </a:p>
          <a:p>
            <a:r>
              <a:rPr lang="ru-RU" sz="4600" b="1" dirty="0" smtClean="0"/>
              <a:t>Десять ночей Айболит</a:t>
            </a:r>
          </a:p>
          <a:p>
            <a:pPr>
              <a:buNone/>
            </a:pPr>
            <a:r>
              <a:rPr lang="ru-RU" sz="4600" b="1" dirty="0" smtClean="0"/>
              <a:t>Не ест, не пьёт и не спит</a:t>
            </a:r>
            <a:r>
              <a:rPr lang="ru-RU" sz="4100" b="1" dirty="0" smtClean="0"/>
              <a:t>.</a:t>
            </a:r>
          </a:p>
          <a:p>
            <a:endParaRPr lang="ru-RU" sz="4100" dirty="0" smtClean="0"/>
          </a:p>
          <a:p>
            <a:endParaRPr lang="ru-RU" sz="4100" dirty="0" smtClean="0"/>
          </a:p>
          <a:p>
            <a:pPr>
              <a:buNone/>
            </a:pPr>
            <a:r>
              <a:rPr lang="ru-RU" sz="4100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User\Desktop\Чуковский\сказк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365104"/>
            <a:ext cx="1819473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15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3682752" cy="4680520"/>
          </a:xfrm>
        </p:spPr>
        <p:txBody>
          <a:bodyPr/>
          <a:lstStyle/>
          <a:p>
            <a:r>
              <a:rPr lang="ru-RU" sz="4000" dirty="0" smtClean="0"/>
              <a:t> Сел кашу.</a:t>
            </a:r>
          </a:p>
          <a:p>
            <a:r>
              <a:rPr lang="ru-RU" sz="4000" dirty="0" smtClean="0"/>
              <a:t> </a:t>
            </a:r>
            <a:r>
              <a:rPr lang="ru-RU" sz="4000" dirty="0" err="1" smtClean="0"/>
              <a:t>Пю</a:t>
            </a:r>
            <a:r>
              <a:rPr lang="ru-RU" sz="4000" dirty="0" smtClean="0"/>
              <a:t> воду.</a:t>
            </a:r>
          </a:p>
          <a:p>
            <a:r>
              <a:rPr lang="ru-RU" sz="4000" dirty="0" smtClean="0"/>
              <a:t> Веду </a:t>
            </a:r>
            <a:r>
              <a:rPr lang="ru-RU" sz="4000" dirty="0" err="1" smtClean="0"/>
              <a:t>сёмку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Забил коля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44008" y="1600200"/>
            <a:ext cx="3600400" cy="4637112"/>
          </a:xfrm>
        </p:spPr>
        <p:txBody>
          <a:bodyPr>
            <a:normAutofit/>
          </a:bodyPr>
          <a:lstStyle/>
          <a:p>
            <a:endParaRPr lang="ru-RU" sz="3200" dirty="0" smtClean="0"/>
          </a:p>
        </p:txBody>
      </p:sp>
      <p:pic>
        <p:nvPicPr>
          <p:cNvPr id="3074" name="Picture 2" descr="C:\Users\User\Desktop\Чуковский\Пута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2736304" cy="317411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Найдите в словах ошибки и исправьте их.  Определите тему урока.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3240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Корней Иванович Чуковский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User\Desktop\Чуковский\Доктор Айболит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1628800"/>
            <a:ext cx="2959669" cy="3629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Орфографическая разминка</a:t>
            </a:r>
            <a:endParaRPr lang="ru-RU" sz="4000" b="1" dirty="0"/>
          </a:p>
        </p:txBody>
      </p:sp>
      <p:pic>
        <p:nvPicPr>
          <p:cNvPr id="2051" name="Picture 3" descr="C:\Users\User\Desktop\Чуковский\Федорино г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44824"/>
            <a:ext cx="1800200" cy="2232248"/>
          </a:xfrm>
          <a:prstGeom prst="rect">
            <a:avLst/>
          </a:prstGeom>
          <a:noFill/>
        </p:spPr>
      </p:pic>
      <p:pic>
        <p:nvPicPr>
          <p:cNvPr id="2052" name="Picture 4" descr="C:\Users\User\Desktop\Чуковский\Муха - цокоту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77072"/>
            <a:ext cx="1872208" cy="2376264"/>
          </a:xfrm>
          <a:prstGeom prst="rect">
            <a:avLst/>
          </a:prstGeom>
          <a:noFill/>
        </p:spPr>
      </p:pic>
      <p:pic>
        <p:nvPicPr>
          <p:cNvPr id="2053" name="Picture 5" descr="C:\Users\User\Desktop\Чуковский\Мойдодыр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180020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Чистописание</a:t>
            </a:r>
            <a:endParaRPr lang="ru-RU" sz="5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11960" y="1600200"/>
            <a:ext cx="3888432" cy="4572000"/>
          </a:xfrm>
        </p:spPr>
        <p:txBody>
          <a:bodyPr/>
          <a:lstStyle/>
          <a:p>
            <a:r>
              <a:rPr lang="ru-RU" dirty="0" smtClean="0"/>
              <a:t>Ь Ь Ь Ь Ь Ь Ь Ь Ь Ь</a:t>
            </a:r>
          </a:p>
          <a:p>
            <a:endParaRPr lang="ru-RU" dirty="0" smtClean="0"/>
          </a:p>
          <a:p>
            <a:r>
              <a:rPr lang="ru-RU" dirty="0" smtClean="0"/>
              <a:t>Ъ Ъ Ъ Ъ Ъ Ъ Ъ Ъ Ъ</a:t>
            </a:r>
          </a:p>
          <a:p>
            <a:endParaRPr lang="ru-RU" dirty="0" smtClean="0"/>
          </a:p>
          <a:p>
            <a:r>
              <a:rPr lang="ru-RU" dirty="0" smtClean="0"/>
              <a:t>ПЬЮ  КОЛЬЯ  КОПЬЁ</a:t>
            </a:r>
          </a:p>
          <a:p>
            <a:endParaRPr lang="ru-RU" dirty="0" smtClean="0"/>
          </a:p>
          <a:p>
            <a:r>
              <a:rPr lang="ru-RU" dirty="0" smtClean="0"/>
              <a:t>СЪЕЛ  ПОДЪЕЗД</a:t>
            </a:r>
            <a:endParaRPr lang="ru-RU" dirty="0"/>
          </a:p>
        </p:txBody>
      </p:sp>
      <p:pic>
        <p:nvPicPr>
          <p:cNvPr id="5122" name="Picture 2" descr="C:\Users\User\Desktop\Чуковский\Мойдоды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2952328" cy="335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Словарная работа</a:t>
            </a:r>
            <a:endParaRPr lang="ru-RU" sz="4400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3610744" cy="4255368"/>
          </a:xfrm>
        </p:spPr>
        <p:txBody>
          <a:bodyPr/>
          <a:lstStyle/>
          <a:p>
            <a:r>
              <a:rPr lang="ru-RU" b="1" dirty="0" smtClean="0"/>
              <a:t>КАЛЕНДАРЬ</a:t>
            </a:r>
          </a:p>
          <a:p>
            <a:r>
              <a:rPr lang="ru-RU" b="1" dirty="0" smtClean="0"/>
              <a:t>КОМПЬЮТЕР</a:t>
            </a:r>
          </a:p>
          <a:p>
            <a:r>
              <a:rPr lang="ru-RU" b="1" dirty="0" smtClean="0"/>
              <a:t>КРОВАТЬ</a:t>
            </a:r>
          </a:p>
          <a:p>
            <a:r>
              <a:rPr lang="ru-RU" b="1" dirty="0" smtClean="0"/>
              <a:t>ПЕЧАЛЬ</a:t>
            </a:r>
          </a:p>
          <a:p>
            <a:r>
              <a:rPr lang="ru-RU" b="1" dirty="0" smtClean="0"/>
              <a:t>ПРИРОДА</a:t>
            </a:r>
          </a:p>
          <a:p>
            <a:r>
              <a:rPr lang="ru-RU" b="1" dirty="0" smtClean="0"/>
              <a:t>СЧАСТЬЕ</a:t>
            </a:r>
          </a:p>
          <a:p>
            <a:r>
              <a:rPr lang="ru-RU" b="1" dirty="0" smtClean="0"/>
              <a:t>СОВЕСТЬ</a:t>
            </a:r>
          </a:p>
          <a:p>
            <a:r>
              <a:rPr lang="ru-RU" b="1" dirty="0" smtClean="0"/>
              <a:t>СИРЕНЬ</a:t>
            </a:r>
          </a:p>
          <a:p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z="4000" b="1" dirty="0" smtClean="0"/>
          </a:p>
        </p:txBody>
      </p:sp>
      <p:pic>
        <p:nvPicPr>
          <p:cNvPr id="2050" name="Picture 2" descr="C:\Users\User\Desktop\Чуковский\му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892" y="1556792"/>
            <a:ext cx="3024336" cy="381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152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«Исследователи – лингвисты»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Напишите слова с разделительными  Ъ, Ь: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вьюга, отъезд, платье, муравьи, подъём, объект, варенье, подъехал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95536" y="3146387"/>
            <a:ext cx="3657600" cy="10801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Ъ</a:t>
            </a:r>
          </a:p>
          <a:p>
            <a:pPr>
              <a:buNone/>
            </a:pPr>
            <a:r>
              <a:rPr lang="ru-RU" b="1" dirty="0" smtClean="0"/>
              <a:t>     разъехались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22349" y="4541676"/>
            <a:ext cx="3657600" cy="23831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Ь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b="1" dirty="0" smtClean="0"/>
              <a:t>муравьи</a:t>
            </a:r>
            <a:endParaRPr lang="ru-RU" b="1" dirty="0"/>
          </a:p>
        </p:txBody>
      </p:sp>
      <p:pic>
        <p:nvPicPr>
          <p:cNvPr id="1027" name="Picture 3" descr="C:\Users\User\Desktop\Чуковский\доктор Айбол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2448272" cy="2268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69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равило </a:t>
            </a:r>
            <a:br>
              <a:rPr lang="ru-RU" b="1" dirty="0" smtClean="0"/>
            </a:br>
            <a:r>
              <a:rPr lang="ru-RU" b="1" dirty="0" smtClean="0"/>
              <a:t>правописания слов с Ъ  и Ь знаками</a:t>
            </a:r>
            <a:endParaRPr lang="ru-RU" b="1" dirty="0"/>
          </a:p>
        </p:txBody>
      </p:sp>
      <p:pic>
        <p:nvPicPr>
          <p:cNvPr id="1026" name="Picture 2" descr="C:\Users\User\Desktop\скан2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10" y="1600200"/>
            <a:ext cx="3324380" cy="4572000"/>
          </a:xfrm>
          <a:prstGeom prst="rect">
            <a:avLst/>
          </a:prstGeom>
          <a:noFill/>
        </p:spPr>
      </p:pic>
      <p:pic>
        <p:nvPicPr>
          <p:cNvPr id="1027" name="Picture 3" descr="C:\Users\User\Desktop\скан 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710" y="1628775"/>
            <a:ext cx="332438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Работа с предложением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Расклеивали объявления Таня и Ваня.</a:t>
            </a:r>
          </a:p>
          <a:p>
            <a:endParaRPr lang="ru-RU" sz="4000" dirty="0" smtClean="0"/>
          </a:p>
          <a:p>
            <a:r>
              <a:rPr lang="ru-RU" sz="4000" dirty="0" smtClean="0"/>
              <a:t>Доктор взял ножницы, перерезал верёвку и смазал шею обезьяны удивительной мазью.</a:t>
            </a:r>
          </a:p>
          <a:p>
            <a:endParaRPr lang="ru-RU" sz="4000" dirty="0"/>
          </a:p>
        </p:txBody>
      </p:sp>
      <p:pic>
        <p:nvPicPr>
          <p:cNvPr id="8194" name="Picture 2" descr="C:\Users\User\Desktop\Чуковский\Айболит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4664"/>
            <a:ext cx="1080120" cy="963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56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524</TotalTime>
  <Words>224</Words>
  <Application>Microsoft Office PowerPoint</Application>
  <PresentationFormat>Экран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Русский язык 3 класс</vt:lpstr>
      <vt:lpstr>Найдите в словах ошибки и исправьте их.  Определите тему урока.</vt:lpstr>
      <vt:lpstr>Корней Иванович Чуковский</vt:lpstr>
      <vt:lpstr>Орфографическая разминка</vt:lpstr>
      <vt:lpstr>Чистописание</vt:lpstr>
      <vt:lpstr>Словарная работа</vt:lpstr>
      <vt:lpstr> «Исследователи – лингвисты»  Напишите слова с разделительными  Ъ, Ь: вьюга, отъезд, платье, муравьи, подъём, объект, варенье, подъехал  </vt:lpstr>
      <vt:lpstr>Правило  правописания слов с Ъ  и Ь знаками</vt:lpstr>
      <vt:lpstr>Работа с предложением</vt:lpstr>
      <vt:lpstr>Речевой практикум: подбери слова с Ъ и Ь разделительными знаками, объясняющие значения выражений </vt:lpstr>
      <vt:lpstr>Выполните самостоятельную работу на компьютере</vt:lpstr>
      <vt:lpstr>Найдите слова с разделительными Ъ и Ь знаками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3 классе</dc:title>
  <dc:creator>User</dc:creator>
  <cp:lastModifiedBy>ГОУ СОШ № 911</cp:lastModifiedBy>
  <cp:revision>76</cp:revision>
  <dcterms:created xsi:type="dcterms:W3CDTF">2014-11-08T03:22:46Z</dcterms:created>
  <dcterms:modified xsi:type="dcterms:W3CDTF">2015-01-29T21:10:06Z</dcterms:modified>
</cp:coreProperties>
</file>