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62" r:id="rId4"/>
    <p:sldId id="263" r:id="rId5"/>
    <p:sldId id="264" r:id="rId6"/>
    <p:sldId id="265" r:id="rId7"/>
    <p:sldId id="268" r:id="rId8"/>
    <p:sldId id="266" r:id="rId9"/>
    <p:sldId id="267" r:id="rId10"/>
    <p:sldId id="269" r:id="rId11"/>
    <p:sldId id="270" r:id="rId12"/>
    <p:sldId id="272" r:id="rId13"/>
    <p:sldId id="274" r:id="rId14"/>
    <p:sldId id="280" r:id="rId15"/>
    <p:sldId id="275" r:id="rId16"/>
    <p:sldId id="277" r:id="rId17"/>
    <p:sldId id="278" r:id="rId18"/>
    <p:sldId id="276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65145-61BE-42B7-8C62-B98002E761C8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4C445-A75F-427F-8C27-562ED7A6B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C445-A75F-427F-8C27-562ED7A6B01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F123-E3BE-40F4-A15A-A96AE857C4F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6E68-15C8-4C04-A83D-0ECDDBF76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F123-E3BE-40F4-A15A-A96AE857C4F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6E68-15C8-4C04-A83D-0ECDDBF76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F123-E3BE-40F4-A15A-A96AE857C4F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6E68-15C8-4C04-A83D-0ECDDBF76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F123-E3BE-40F4-A15A-A96AE857C4F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6E68-15C8-4C04-A83D-0ECDDBF76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F123-E3BE-40F4-A15A-A96AE857C4F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6E68-15C8-4C04-A83D-0ECDDBF76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F123-E3BE-40F4-A15A-A96AE857C4F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6E68-15C8-4C04-A83D-0ECDDBF76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F123-E3BE-40F4-A15A-A96AE857C4F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6E68-15C8-4C04-A83D-0ECDDBF76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F123-E3BE-40F4-A15A-A96AE857C4F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6E68-15C8-4C04-A83D-0ECDDBF76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F123-E3BE-40F4-A15A-A96AE857C4F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6E68-15C8-4C04-A83D-0ECDDBF76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F123-E3BE-40F4-A15A-A96AE857C4F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6E68-15C8-4C04-A83D-0ECDDBF76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F123-E3BE-40F4-A15A-A96AE857C4F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E6E68-15C8-4C04-A83D-0ECDDBF76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3F123-E3BE-40F4-A15A-A96AE857C4F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E6E68-15C8-4C04-A83D-0ECDDBF76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30425"/>
            <a:ext cx="8858312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страна - Россия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572140"/>
            <a:ext cx="8643966" cy="1042998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Кравцун М.Г.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учитель начальных классов 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ЕСОШ №1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станица Егорлыкская Ростовская область</a:t>
            </a:r>
          </a:p>
          <a:p>
            <a:pPr algn="r"/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город является  столицей России?</a:t>
            </a:r>
          </a:p>
        </p:txBody>
      </p:sp>
      <p:pic>
        <p:nvPicPr>
          <p:cNvPr id="27650" name="Picture 2" descr="C:\Users\Вася\AppData\Local\Microsoft\Windows\Temporary Internet Files\Content.IE5\CMMZT900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500306"/>
            <a:ext cx="3384568" cy="38076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www.odisseya-nn.ru/files/009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</a:t>
            </a:r>
            <a:endParaRPr lang="ru-RU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863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РФ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 Владимирович Путин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929454" y="6797652"/>
            <a:ext cx="2043098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каждого человека есть свой маленький уголок – поселок, улица, дом, где он родился. 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его малая Родина</a:t>
            </a:r>
            <a:r>
              <a:rPr lang="ru-RU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buNone/>
            </a:pPr>
            <a:endParaRPr lang="ru-RU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Станица Егорлыкская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egorlik100.narod.ru/images/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857628"/>
            <a:ext cx="6572296" cy="23660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037.radikal.ru/0912/f7/acdb9272177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1500174"/>
            <a:ext cx="3857620" cy="5000636"/>
          </a:xfrm>
          <a:prstGeom prst="rect">
            <a:avLst/>
          </a:prstGeom>
          <a:noFill/>
        </p:spPr>
      </p:pic>
      <p:pic>
        <p:nvPicPr>
          <p:cNvPr id="4" name="Picture 4" descr="http://snhram.cerkov.ru/files/2013/01/%D0%A4%D0%BE%D1%82%D0%BE-%E2%84%96-7.%D0%9D%D0%BE%D0%B2%D0%BE%D1%81%D1%82%D1%80%D0%BE%D1%8F%D1%89%D0%B8%D0%B9%D1%81%D1%8F-%D0%A1%D0%B2%D1%8F%D1%82%D0%BE-%D0%9D%D0%B8%D0%BA%D0%BE%D0%BB%D1%8C%D1%81%D0%BA%D0%B8%D0%B9-%D1%85%D1%80%D0%B0%D0%BC-%D1%81%D1%82.-%D0%95%D0%B3%D0%BE%D1%80%D0%BB%D1%8B%D0%BA%D1%81%D0%BA%D0%BE%D0%B9-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214290"/>
            <a:ext cx="4286280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402.imageshack.us/img402/7460/50380110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42852"/>
            <a:ext cx="37862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102MSDCF\DSC0046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2071678"/>
            <a:ext cx="3886194" cy="458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102MSDCF\DSC005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2071678"/>
            <a:ext cx="3933965" cy="46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:\102MSDCF\DSC0048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142852"/>
            <a:ext cx="414337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02MSDCF\DSC004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3143248"/>
            <a:ext cx="466728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102MSDCF\DSC0050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142852"/>
            <a:ext cx="485778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102MSDCF\DSC0044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42852"/>
            <a:ext cx="492922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egorlykraion.ru/images/14022014/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9058" y="2926484"/>
            <a:ext cx="5048262" cy="37934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Берегите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Россию –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России другой.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Берегите её тишину и покой, 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небо и солнце,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хлеб на столе,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родное оконце,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позабытом селе…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Берегите Россию – 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неё нам не жить.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Берегите её,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вечно ей быть.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Солнце </a:t>
            </a: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золотое</a:t>
            </a:r>
            <a:endParaRPr lang="ru-RU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Светит </a:t>
            </a: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</a:t>
            </a: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страной:</a:t>
            </a:r>
            <a:endParaRPr lang="ru-RU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</a:t>
            </a: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 </a:t>
            </a: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Российский</a:t>
            </a:r>
            <a:endParaRPr lang="ru-RU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</a:t>
            </a: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 родной</a:t>
            </a: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ru-RU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 ребятам</a:t>
            </a:r>
            <a:endParaRPr lang="ru-RU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ить </a:t>
            </a: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родном </a:t>
            </a: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краю.</a:t>
            </a:r>
            <a:endParaRPr lang="ru-RU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Всей </a:t>
            </a: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душой мы </a:t>
            </a: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любим</a:t>
            </a:r>
            <a:endParaRPr lang="ru-RU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Родину </a:t>
            </a: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свою.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5429264"/>
            <a:ext cx="4300510" cy="9286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3"/>
            <a:ext cx="8643998" cy="11430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://vybor.ua/uploadfiles/article/5087b5a5e2e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8643998" cy="51673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3116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Символика России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0010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 России</a:t>
            </a:r>
            <a:endParaRPr lang="ru-RU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1"/>
            <a:ext cx="7758138" cy="75723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цветов</a:t>
            </a:r>
            <a:endParaRPr lang="ru-RU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6043626" cy="1185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Белый цвет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мир,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чистота,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непорочность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совершенство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428868"/>
            <a:ext cx="6786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Синий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 веры и верности, постоянства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714884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Красный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энергия, сила,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кровь,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пролитая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Отечество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«Найди флаг»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6" name="AutoShape 2" descr="http://upload.wikimedia.org/wikipedia/commons/7/79/Merchant_flag_of_Japan_(1870)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http://upload.wikimedia.org/wikipedia/commons/thumb/b/bc/Flag_of_Finland.svg/1800px-Flag_of_Finland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5" y="1500174"/>
            <a:ext cx="2643206" cy="1615293"/>
          </a:xfrm>
          <a:prstGeom prst="rect">
            <a:avLst/>
          </a:prstGeom>
          <a:noFill/>
        </p:spPr>
      </p:pic>
      <p:pic>
        <p:nvPicPr>
          <p:cNvPr id="26630" name="Picture 6" descr="http://t2.gstatic.com/images?q=tbn:ANd9GcSQJ08rHQwJlgHe03Dz0F-EqzGRZCb8JO8q3dEFk7zKqYBqv4fx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1500174"/>
            <a:ext cx="2643205" cy="1711396"/>
          </a:xfrm>
          <a:prstGeom prst="rect">
            <a:avLst/>
          </a:prstGeom>
          <a:noFill/>
        </p:spPr>
      </p:pic>
      <p:pic>
        <p:nvPicPr>
          <p:cNvPr id="26632" name="Picture 8" descr="http://www.avista.su/picture/flags/france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1500174"/>
            <a:ext cx="2643206" cy="1643074"/>
          </a:xfrm>
          <a:prstGeom prst="rect">
            <a:avLst/>
          </a:prstGeom>
          <a:noFill/>
        </p:spPr>
      </p:pic>
      <p:pic>
        <p:nvPicPr>
          <p:cNvPr id="26634" name="Picture 10" descr="http://t3.gstatic.com/images?q=tbn:ANd9GcQ9D5hFYOxdeeJpdcZWHnqfSUCYO8fgYBxhe0lVY2hoa5TqAuW-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3857628"/>
            <a:ext cx="2647950" cy="1724025"/>
          </a:xfrm>
          <a:prstGeom prst="rect">
            <a:avLst/>
          </a:prstGeom>
          <a:noFill/>
        </p:spPr>
      </p:pic>
      <p:pic>
        <p:nvPicPr>
          <p:cNvPr id="26636" name="Picture 12" descr="http://abali.ru/wp-content/uploads/2011/03/flag_kitaya_china_Abali.ru_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57950" y="3857628"/>
            <a:ext cx="2643207" cy="1714512"/>
          </a:xfrm>
          <a:prstGeom prst="rect">
            <a:avLst/>
          </a:prstGeom>
          <a:noFill/>
        </p:spPr>
      </p:pic>
      <p:pic>
        <p:nvPicPr>
          <p:cNvPr id="8" name="Содержимое 7" descr="Flag_of_Russia.svg.pn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142844" y="3857628"/>
            <a:ext cx="2643206" cy="1619261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 России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4643438" cy="642942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Золотой </a:t>
            </a:r>
            <a:r>
              <a:rPr lang="ru-RU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двуглавый орел на красном </a:t>
            </a:r>
            <a:r>
              <a:rPr lang="ru-RU" sz="3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  </a:t>
            </a:r>
            <a:r>
              <a:rPr lang="ru-RU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символизирует историческую преемственность в цветовой гамме гербов конца XV-XVII веков. Рисунок орла восходит к изображениям на памятниках эпохи Петра I</a:t>
            </a:r>
            <a:r>
              <a:rPr lang="ru-RU" sz="3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ru-RU" sz="3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короны над головами орла - три исторические короны Петра Великого - символизируют суверенитет Российской Федерации, а также суверенитет ее частей - субъектов Федерации</a:t>
            </a:r>
            <a:r>
              <a:rPr lang="ru-RU" sz="3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ru-RU" sz="3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Скипетр и держава в лапах орла - символ государственной власти и единого государства. Изображение всадника, поражающего копьем дракона, на груди орла - один из древних символов борьбы добра со злом, света с тьмой, защиты Отечества.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8434" name="Picture 2" descr="http://geraldic.taba.ru/fid/cnRlaW1hZ2VfdGh1bWI6MDNlYzMzOWQxYWQ3YWU0ZmQ2Zjk1Zjg0MzdiMGQ2YTMvLw/i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857232"/>
            <a:ext cx="4286250" cy="51435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137</Words>
  <Application>Microsoft Office PowerPoint</Application>
  <PresentationFormat>Экран (4:3)</PresentationFormat>
  <Paragraphs>37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Наша страна - Россия</vt:lpstr>
      <vt:lpstr>Слайд 2</vt:lpstr>
      <vt:lpstr>Слайд 3</vt:lpstr>
      <vt:lpstr>Символика России</vt:lpstr>
      <vt:lpstr>Флаг России</vt:lpstr>
      <vt:lpstr>Значение цветов</vt:lpstr>
      <vt:lpstr>Игра «Найди флаг»</vt:lpstr>
      <vt:lpstr>Герб России</vt:lpstr>
      <vt:lpstr>Слайд 9</vt:lpstr>
      <vt:lpstr>Слайд 10</vt:lpstr>
      <vt:lpstr>Москва</vt:lpstr>
      <vt:lpstr>Президент РФ  Владимир Владимирович Путин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страна - Россия</dc:title>
  <dc:creator>Вася</dc:creator>
  <cp:lastModifiedBy>Вася</cp:lastModifiedBy>
  <cp:revision>23</cp:revision>
  <dcterms:created xsi:type="dcterms:W3CDTF">2014-05-28T11:25:25Z</dcterms:created>
  <dcterms:modified xsi:type="dcterms:W3CDTF">2014-06-01T10:05:44Z</dcterms:modified>
</cp:coreProperties>
</file>