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536033"/>
          </a:xfrm>
        </p:spPr>
        <p:txBody>
          <a:bodyPr/>
          <a:lstStyle/>
          <a:p>
            <a:r>
              <a:rPr lang="ru-RU" sz="3600" dirty="0" smtClean="0"/>
              <a:t>Технологическая карта урока </a:t>
            </a:r>
            <a:br>
              <a:rPr lang="ru-RU" sz="3600" dirty="0" smtClean="0"/>
            </a:br>
            <a:r>
              <a:rPr lang="ru-RU" sz="3600" dirty="0" smtClean="0"/>
              <a:t>как современная форма планирования</a:t>
            </a:r>
            <a:br>
              <a:rPr lang="ru-RU" sz="3600" dirty="0" smtClean="0"/>
            </a:br>
            <a:r>
              <a:rPr lang="ru-RU" sz="3600" dirty="0" smtClean="0"/>
              <a:t> урочной деятельности</a:t>
            </a:r>
            <a:br>
              <a:rPr lang="ru-RU" sz="3600" dirty="0" smtClean="0"/>
            </a:br>
            <a:r>
              <a:rPr lang="ru-RU" sz="3600" dirty="0" smtClean="0"/>
              <a:t> в соответствии с требованиями ФГОС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Иванова О.С.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МБОУ СОШ №5 г. Пушкино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56490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68120"/>
            <a:ext cx="3384376" cy="4530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764704"/>
            <a:ext cx="36724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dirty="0" smtClean="0"/>
              <a:t>Основные результаты образования </a:t>
            </a:r>
            <a:r>
              <a:rPr lang="ru-RU" dirty="0"/>
              <a:t>в начальной школе, согласно ФГОС НОО нового </a:t>
            </a:r>
            <a:r>
              <a:rPr lang="ru-RU" dirty="0" smtClean="0"/>
              <a:t>поколения:</a:t>
            </a:r>
            <a:endParaRPr lang="ru-RU" dirty="0"/>
          </a:p>
          <a:p>
            <a:pPr algn="just"/>
            <a:r>
              <a:rPr lang="ru-RU" dirty="0"/>
              <a:t>– формирование предметных и универсальных способов действий, обеспечивающих возможность продолжения образования в основной школе;</a:t>
            </a:r>
          </a:p>
          <a:p>
            <a:pPr algn="just"/>
            <a:r>
              <a:rPr lang="ru-RU" dirty="0"/>
              <a:t>– воспитание умения учиться – способности к самоорганизации с целью решения учебных задач;</a:t>
            </a:r>
          </a:p>
          <a:p>
            <a:pPr algn="just"/>
            <a:r>
              <a:rPr lang="ru-RU" dirty="0"/>
              <a:t>– индивидуальный прогресс в основных сферах личностного развития – эмоциональной, познавательной, саморегуляции.</a:t>
            </a:r>
          </a:p>
        </p:txBody>
      </p:sp>
    </p:spTree>
    <p:extLst>
      <p:ext uri="{BB962C8B-B14F-4D97-AF65-F5344CB8AC3E}">
        <p14:creationId xmlns:p14="http://schemas.microsoft.com/office/powerpoint/2010/main" val="3865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– это  ...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57" y="2204864"/>
            <a:ext cx="4176464" cy="33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8633" y="1577182"/>
          <a:ext cx="8146734" cy="4572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73367"/>
                <a:gridCol w="4073367"/>
              </a:tblGrid>
              <a:tr h="905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</a:rPr>
                        <a:t>Урок «открытия» нового знания.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Деятельностная цель: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формирование способности учащихся к новому способу действия.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Образовательная цель: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расширение понятийной базы за счет включения в нее новых элементов.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</a:rPr>
                        <a:t>Урок рефлексии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</a:rPr>
                        <a:t>Деятельностная цель: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 формирование у учащихся способностей к рефлексии коррекционно-контрольного типа и реализации коррекционной нормы (фиксирование собственных затруднений в деятельности, выявление их причин, построение и реализация проекта выхода из затруднения и т.д.).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</a:rPr>
                        <a:t>Образовательная цель: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 коррекция и тренинг изученных понятий, алгоритмов и т.д.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</a:rPr>
                        <a:t>Урок общеметодологической направленности</a:t>
                      </a: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</a:rPr>
                        <a:t>Деятельностная цель: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 формирование способности учащихся к новому способу действия, связанному с построением структуры изученных понятий и алгоритмов.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/>
                          <a:ea typeface="Calibri"/>
                        </a:rPr>
                        <a:t>Образовательная цель: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 выявление теоретических основ построения содержательно-методических линий.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</a:rPr>
                        <a:t>Урок развивающего контроля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Деятельностная цель: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формирование способности учащихся к осуществлению контрольной функции.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Образовательная цель: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контроль и самоконтроль изученных понятий и алгоритмов.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7991" y="654750"/>
            <a:ext cx="698704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деятельностной направленности по целеполаганию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85850"/>
            <a:ext cx="63341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7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 – современная форма планирования педагогического взаимодействия учителя и обучающихся. Это способ графического проектирования урока, таблица, позволяющая структурировать урок по выбранным учителем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426" y="3573015"/>
            <a:ext cx="67687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Название этапа урока.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Цели этапа урока.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Содержание этапа.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Деятельность учителя.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Деятельность учащихся.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Формы работы.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Результат.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34" y="3356992"/>
            <a:ext cx="17241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0567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технологической картой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места  урока в изучаемой теме и его вид.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Формулировка цели урока (образовательные, развивающие, воспитательные).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Обозначение этапов урока в соответствии с его видом.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Формулировка цели каждого этапа урока.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Определение результатов каждого этапа (формируемые УУД, продукт).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Выбор форм работы на уроке: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индивидуальная;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фронтальная;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парная;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групповая.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Разработка характеристики деятельности учителя и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4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1"/>
            <a:ext cx="71758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выявлены следующие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в планировании учителями урочной деятельности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популярность планирования урочной деятельности в форме технологических карт достаточно высока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карты варьируются по количеству и перечню выделенных разделов в зависимости от степени детализации хода урока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разработчики технологических карт урока привносят в их структуру элементы, которые призваны отразить содержательные особенности преподаваемого ими предмета.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10" y="4725144"/>
            <a:ext cx="2557194" cy="19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8" y="1165394"/>
            <a:ext cx="2663517" cy="3892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68" y="265293"/>
            <a:ext cx="1263299" cy="180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17" y="2492896"/>
            <a:ext cx="2793893" cy="43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</TotalTime>
  <Words>452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Технологическая карта урока  как современная форма планирования  урочной деятельности  в соответствии с требованиями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карта урока  как современная форма планирования  урочной деятельности  в соответствии с требованиями ФГОС</dc:title>
  <dc:creator>ИС</dc:creator>
  <cp:lastModifiedBy>ahilles35@outlook.com</cp:lastModifiedBy>
  <cp:revision>10</cp:revision>
  <dcterms:created xsi:type="dcterms:W3CDTF">2014-03-24T20:32:44Z</dcterms:created>
  <dcterms:modified xsi:type="dcterms:W3CDTF">2015-02-08T22:08:50Z</dcterms:modified>
</cp:coreProperties>
</file>