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3" r:id="rId5"/>
    <p:sldId id="280" r:id="rId6"/>
    <p:sldId id="279" r:id="rId7"/>
    <p:sldId id="281" r:id="rId8"/>
    <p:sldId id="284" r:id="rId9"/>
    <p:sldId id="264" r:id="rId10"/>
    <p:sldId id="270" r:id="rId11"/>
    <p:sldId id="275" r:id="rId12"/>
    <p:sldId id="272" r:id="rId13"/>
    <p:sldId id="271" r:id="rId14"/>
    <p:sldId id="276" r:id="rId15"/>
    <p:sldId id="269" r:id="rId16"/>
    <p:sldId id="266" r:id="rId17"/>
    <p:sldId id="267" r:id="rId18"/>
    <p:sldId id="268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528" autoAdjust="0"/>
  </p:normalViewPr>
  <p:slideViewPr>
    <p:cSldViewPr>
      <p:cViewPr varScale="1">
        <p:scale>
          <a:sx n="44" d="100"/>
          <a:sy n="44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86;&#1090;&#1082;&#1088;&#1099;&#1090;%20&#1091;&#1088;&#1086;&#1082;%20%2013.03.14\&#1041;&#1072;&#1088;&#1099;&#1085;&#1103;.mp3" TargetMode="Externa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wmf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http://www.muzprom.ru/catalog/muzprom/udarnie_shumovie/14_01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86;&#1090;&#1082;&#1088;&#1099;&#1090;%20&#1091;&#1088;&#1086;&#1082;%20%2013.03.14\&#1040;&#1085;&#1089;&#1072;&#1084;&#1073;&#1083;&#1100;%20&#1083;&#1086;&#1078;&#1082;&#1072;&#1088;&#1077;&#1081;.%20&#1053;&#1080;&#1078;&#1077;&#1075;&#1086;&#1088;&#1086;&#1076;&#1089;&#1082;&#1080;&#1077;%20&#1087;&#1086;&#1090;&#1077;&#1096;&#1082;&#1080;..mp3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2;&#1086;&#1080;%20&#1076;&#1086;&#1082;&#1091;&#1084;&#1077;&#1085;&#1090;&#1099;\&#1086;&#1090;&#1082;&#1088;&#1099;&#1090;%20&#1091;&#1088;&#1086;&#1082;%20%2013.03.14\&#1044;&#1086;&#1084;&#1088;&#1072;.%20&#1054;&#1088;&#1082;&#1077;&#1089;&#1090;&#1088;.%20&#1053;&#1072;&#1074;&#1072;&#1088;&#1088;&#1089;&#1082;&#1072;&#1103;%20&#1093;&#1086;&#1090;&#1072;..mp3" TargetMode="Externa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2;&#1086;&#1080;%20&#1076;&#1086;&#1082;&#1091;&#1084;&#1077;&#1085;&#1090;&#1099;\&#1086;&#1090;&#1082;&#1088;&#1099;&#1090;%20&#1091;&#1088;&#1086;&#1082;%20%2013.03.14\&#1055;&#1086;&#1083;&#1103;&#1085;&#1082;&#1072;.%20&#1056;&#1091;&#1089;&#1089;&#1082;&#1080;&#1081;%20&#1085;&#1072;&#1088;&#1086;&#1076;&#1085;&#1099;&#1081;%20&#1085;&#1072;&#1080;&#1075;&#1088;&#1099;&#1096;..mp3" TargetMode="External"/><Relationship Id="rId6" Type="http://schemas.openxmlformats.org/officeDocument/2006/relationships/image" Target="http://jukos.brest.by/photos/ork2.jpg" TargetMode="External"/><Relationship Id="rId5" Type="http://schemas.openxmlformats.org/officeDocument/2006/relationships/image" Target="../media/image32.jpeg"/><Relationship Id="rId4" Type="http://schemas.openxmlformats.org/officeDocument/2006/relationships/image" Target="http://accordions.spb.ru/V_Andreev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14422"/>
            <a:ext cx="6986588" cy="9286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Загадки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3" descr="Drum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7" y="1268760"/>
            <a:ext cx="2571768" cy="2069556"/>
          </a:xfrm>
          <a:prstGeom prst="rect">
            <a:avLst/>
          </a:prstGeom>
          <a:noFill/>
        </p:spPr>
      </p:pic>
      <p:pic>
        <p:nvPicPr>
          <p:cNvPr id="6" name="Picture 3" descr="Ukule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3218">
            <a:off x="2669252" y="1767984"/>
            <a:ext cx="2494945" cy="5422086"/>
          </a:xfrm>
          <a:prstGeom prst="rect">
            <a:avLst/>
          </a:prstGeom>
          <a:noFill/>
        </p:spPr>
      </p:pic>
      <p:pic>
        <p:nvPicPr>
          <p:cNvPr id="7" name="Picture 3" descr="Violin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3306" y="1990376"/>
            <a:ext cx="3966309" cy="22774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5214950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гитара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714752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барабан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214950"/>
            <a:ext cx="1807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скрипка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nce_history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49645"/>
            <a:ext cx="3643338" cy="4737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32" y="785794"/>
            <a:ext cx="556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В русском народном стиле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Бары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57214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1785926"/>
            <a:ext cx="3429024" cy="407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2571744"/>
            <a:ext cx="42998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листочке, на страничке-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 ли точки, то ли птички.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сидят на лесенке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щебечут песенки.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36" y="4714884"/>
            <a:ext cx="125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НОТКИ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571612"/>
            <a:ext cx="2092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Загадка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Music"/>
          <p:cNvSpPr>
            <a:spLocks noEditPoints="1" noChangeArrowheads="1"/>
          </p:cNvSpPr>
          <p:nvPr/>
        </p:nvSpPr>
        <p:spPr bwMode="auto">
          <a:xfrm>
            <a:off x="755576" y="1536216"/>
            <a:ext cx="1080120" cy="1425029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{6EB2732A-1338-4D99-A357-E2A2F17C20E3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143116"/>
            <a:ext cx="572141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3"/>
          <a:stretch>
            <a:fillRect/>
          </a:stretch>
        </p:blipFill>
        <p:spPr>
          <a:xfrm>
            <a:off x="1428728" y="1928802"/>
            <a:ext cx="2214578" cy="2068596"/>
          </a:xfrm>
          <a:prstGeom prst="rect">
            <a:avLst/>
          </a:prstGeom>
        </p:spPr>
      </p:pic>
      <p:pic>
        <p:nvPicPr>
          <p:cNvPr id="4" name="Рисунок 3" descr="mimika_nastroeniy.jpg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16" y="4214818"/>
            <a:ext cx="2357455" cy="2132936"/>
          </a:xfrm>
          <a:prstGeom prst="rect">
            <a:avLst/>
          </a:prstGeom>
        </p:spPr>
      </p:pic>
      <p:pic>
        <p:nvPicPr>
          <p:cNvPr id="5" name="Рисунок 4" descr="mimika_nastroeniy.jpg"/>
          <p:cNvPicPr>
            <a:picLocks noChangeAspect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9"/>
          <a:stretch>
            <a:fillRect/>
          </a:stretch>
        </p:blipFill>
        <p:spPr>
          <a:xfrm>
            <a:off x="4286248" y="1821734"/>
            <a:ext cx="3643338" cy="2278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1000108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настроение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3"/>
          <a:stretch>
            <a:fillRect/>
          </a:stretch>
        </p:blipFill>
        <p:spPr>
          <a:xfrm>
            <a:off x="2857488" y="1868573"/>
            <a:ext cx="3286148" cy="300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1071546"/>
            <a:ext cx="2126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радость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3" y="2098891"/>
            <a:ext cx="3286149" cy="297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1214422"/>
            <a:ext cx="140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грусть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02" y="2143116"/>
            <a:ext cx="3286149" cy="297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9"/>
          <a:stretch>
            <a:fillRect/>
          </a:stretch>
        </p:blipFill>
        <p:spPr>
          <a:xfrm>
            <a:off x="1857356" y="1643050"/>
            <a:ext cx="5286412" cy="3305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1071546"/>
            <a:ext cx="235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удивление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mika_nastroeniy.jpg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3"/>
          <a:stretch>
            <a:fillRect/>
          </a:stretch>
        </p:blipFill>
        <p:spPr>
          <a:xfrm>
            <a:off x="2892714" y="1860753"/>
            <a:ext cx="3286148" cy="3000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1214422"/>
            <a:ext cx="351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Улыбнись и пой!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MPj0405420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143224"/>
            <a:ext cx="2500330" cy="3714776"/>
          </a:xfrm>
          <a:prstGeom prst="rect">
            <a:avLst/>
          </a:prstGeom>
          <a:noFill/>
        </p:spPr>
      </p:pic>
      <p:pic>
        <p:nvPicPr>
          <p:cNvPr id="12" name="Picture 2" descr="Cit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4" y="1428736"/>
            <a:ext cx="4052886" cy="1571636"/>
          </a:xfrm>
          <a:prstGeom prst="rect">
            <a:avLst/>
          </a:prstGeom>
          <a:noFill/>
        </p:spPr>
      </p:pic>
      <p:pic>
        <p:nvPicPr>
          <p:cNvPr id="3" name="Picture 18" descr="balalaika_pr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111500"/>
            <a:ext cx="24574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Violin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7303">
            <a:off x="3022570" y="4608847"/>
            <a:ext cx="2318655" cy="1331373"/>
          </a:xfrm>
          <a:prstGeom prst="rect">
            <a:avLst/>
          </a:prstGeom>
          <a:noFill/>
        </p:spPr>
      </p:pic>
      <p:pic>
        <p:nvPicPr>
          <p:cNvPr id="11" name="Picture 2" descr="Marac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143512"/>
            <a:ext cx="1214414" cy="1533997"/>
          </a:xfrm>
          <a:prstGeom prst="rect">
            <a:avLst/>
          </a:prstGeom>
          <a:noFill/>
        </p:spPr>
      </p:pic>
      <p:pic>
        <p:nvPicPr>
          <p:cNvPr id="13" name="Picture 3" descr="Conga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1752616" cy="2827441"/>
          </a:xfrm>
          <a:prstGeom prst="rect">
            <a:avLst/>
          </a:prstGeom>
          <a:noFill/>
        </p:spPr>
      </p:pic>
      <p:pic>
        <p:nvPicPr>
          <p:cNvPr id="14" name="Picture 3" descr="губная гармош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1071570" cy="333371"/>
          </a:xfrm>
          <a:prstGeom prst="rect">
            <a:avLst/>
          </a:prstGeom>
          <a:noFill/>
        </p:spPr>
      </p:pic>
      <p:pic>
        <p:nvPicPr>
          <p:cNvPr id="16" name="Picture 3" descr="Ukulel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1469">
            <a:off x="2685179" y="1829142"/>
            <a:ext cx="1536200" cy="3338514"/>
          </a:xfrm>
          <a:prstGeom prst="rect">
            <a:avLst/>
          </a:prstGeom>
          <a:noFill/>
        </p:spPr>
      </p:pic>
      <p:pic>
        <p:nvPicPr>
          <p:cNvPr id="17" name="Picture 4" descr="MCEN00894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848">
            <a:off x="2236633" y="554611"/>
            <a:ext cx="2263728" cy="2717801"/>
          </a:xfrm>
          <a:prstGeom prst="rect">
            <a:avLst/>
          </a:prstGeom>
          <a:noFill/>
        </p:spPr>
      </p:pic>
      <p:pic>
        <p:nvPicPr>
          <p:cNvPr id="18" name="Picture 3" descr="баян_"/>
          <p:cNvPicPr>
            <a:picLocks noChangeAspect="1" noChangeArrowheads="1"/>
          </p:cNvPicPr>
          <p:nvPr/>
        </p:nvPicPr>
        <p:blipFill>
          <a:blip r:embed="rId11" cstate="email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90722"/>
            <a:ext cx="2000232" cy="2067278"/>
          </a:xfrm>
          <a:prstGeom prst="rect">
            <a:avLst/>
          </a:prstGeom>
          <a:noFill/>
          <a:ln/>
        </p:spPr>
      </p:pic>
      <p:sp>
        <p:nvSpPr>
          <p:cNvPr id="20" name="TextBox 19"/>
          <p:cNvSpPr txBox="1"/>
          <p:nvPr/>
        </p:nvSpPr>
        <p:spPr>
          <a:xfrm>
            <a:off x="1062861" y="442197"/>
            <a:ext cx="3168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Музыкальные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инструменты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4" descr="свирель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30491">
            <a:off x="1552044" y="4125789"/>
            <a:ext cx="1926131" cy="4256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ig.jpg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76" y="1643050"/>
            <a:ext cx="6995909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" descr="гармонь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2578649" cy="218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123\Desktop\курсы\картинки\домра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340069">
            <a:off x="6159934" y="3046578"/>
            <a:ext cx="1984249" cy="4201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11" descr="http://www.muzprom.ru/catalog/muzprom/udarnie_shumovie/14_01.jpg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8754">
            <a:off x="6830451" y="5344042"/>
            <a:ext cx="2219480" cy="99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123\Desktop\курсы\картинки\гусли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1714512" cy="2428868"/>
          </a:xfrm>
          <a:prstGeom prst="rect">
            <a:avLst/>
          </a:prstGeom>
          <a:noFill/>
        </p:spPr>
      </p:pic>
      <p:pic>
        <p:nvPicPr>
          <p:cNvPr id="4" name="Picture 6" descr="C:\Users\123\Desktop\курсы\картинки\балалай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643314"/>
            <a:ext cx="2286016" cy="3000396"/>
          </a:xfrm>
          <a:prstGeom prst="rect">
            <a:avLst/>
          </a:prstGeom>
          <a:noFill/>
        </p:spPr>
      </p:pic>
      <p:pic>
        <p:nvPicPr>
          <p:cNvPr id="6" name="Picture 4" descr="бубе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1785950" cy="2000264"/>
          </a:xfrm>
          <a:prstGeom prst="rect">
            <a:avLst/>
          </a:prstGeom>
          <a:noFill/>
        </p:spPr>
      </p:pic>
      <p:pic>
        <p:nvPicPr>
          <p:cNvPr id="7" name="Picture 4" descr="трещот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1357322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214546" y="642918"/>
            <a:ext cx="5070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Русские народные инструмен</a:t>
            </a:r>
            <a:r>
              <a:rPr lang="ru-RU" sz="4000" b="1" dirty="0" smtClean="0">
                <a:solidFill>
                  <a:srgbClr val="FF0000"/>
                </a:solidFill>
              </a:rPr>
              <a:t>ты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4" name="Picture 9" descr="2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9454" y="928670"/>
            <a:ext cx="2428860" cy="1857388"/>
          </a:xfrm>
          <a:prstGeom prst="rect">
            <a:avLst/>
          </a:prstGeom>
          <a:noFill/>
        </p:spPr>
      </p:pic>
      <p:pic>
        <p:nvPicPr>
          <p:cNvPr id="16" name="Рисунок 4" descr="рожок.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71744"/>
            <a:ext cx="2188145" cy="8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123\Desktop\курсы\картинки\свистулька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857256" cy="1357322"/>
          </a:xfrm>
          <a:prstGeom prst="rect">
            <a:avLst/>
          </a:prstGeom>
          <a:noFill/>
        </p:spPr>
      </p:pic>
      <p:pic>
        <p:nvPicPr>
          <p:cNvPr id="17" name="Picture 4" descr="свирель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60041">
            <a:off x="2444676" y="1952201"/>
            <a:ext cx="1926131" cy="42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                        Скоморохи </a:t>
            </a:r>
          </a:p>
        </p:txBody>
      </p:sp>
      <p:pic>
        <p:nvPicPr>
          <p:cNvPr id="7171" name="Picture 4" descr="скоморох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1670" y="1785926"/>
            <a:ext cx="5040560" cy="4735094"/>
          </a:xfrm>
          <a:prstGeom prst="rect">
            <a:avLst/>
          </a:prstGeom>
          <a:noFill/>
          <a:effectLst/>
        </p:spPr>
      </p:pic>
      <p:pic>
        <p:nvPicPr>
          <p:cNvPr id="7" name="Ансамбль ложкарей. Нижегородские потешк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00768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оркестр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Домра. Оркестр. Наваррская хот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43834" y="5500702"/>
            <a:ext cx="519114" cy="519114"/>
          </a:xfrm>
          <a:prstGeom prst="rect">
            <a:avLst/>
          </a:prstGeom>
        </p:spPr>
      </p:pic>
      <p:pic>
        <p:nvPicPr>
          <p:cNvPr id="6" name="Picture 6" descr="C:\Users\123\Desktop\курсы\картинки\оркестр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5715040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ccordions.spb.ru/V_Andreev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3" y="1988094"/>
            <a:ext cx="2132099" cy="3584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Создатель первого оркестра русских народных инструментов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5786454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Василий Васильевич Андреев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Фотография оркестра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5465005" cy="3646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Полянка. Русский народный наигрыш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01024" y="5857892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66"/>
                </a:solidFill>
              </a:rPr>
              <a:t>Группы народных инструментов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571625"/>
            <a:ext cx="2071687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Струнные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188" y="2000250"/>
            <a:ext cx="1785937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Духовые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3688" y="1571625"/>
            <a:ext cx="1785937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Ударные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6072188"/>
            <a:ext cx="1071562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гусли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13" y="4643438"/>
            <a:ext cx="1143000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домра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38" y="5357813"/>
            <a:ext cx="1785937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балалайка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063" y="5357813"/>
            <a:ext cx="1500187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свирель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3" y="4643438"/>
            <a:ext cx="1214437" cy="461962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рожок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2125" y="4572000"/>
            <a:ext cx="1571625" cy="461963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жалейка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9188" y="6072188"/>
            <a:ext cx="1143000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бубен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5875" y="5357813"/>
            <a:ext cx="1714500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трещотка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2313" y="6072188"/>
            <a:ext cx="1785937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бубенцы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500" y="6072188"/>
            <a:ext cx="1143000" cy="46196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ложки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4259 L -0.24497 -0.34722 " pathEditMode="relative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92593E-6 L -0.18906 -0.12615 " pathEditMode="relative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889E-18 L 0.59063 -0.43055 " pathEditMode="relative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93889E-18 L -5.55556E-7 -0.1155 " pathEditMode="relative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231 L -0.63142 -0.30439 " pathEditMode="relative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556E-6 L 0.03142 -0.25185 " pathEditMode="relative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5139 L 0.43993 -0.3875 " pathEditMode="relative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25186 " pathEditMode="relative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556E-6 L -0.04722 -0.1155 " pathEditMode="relative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285860"/>
            <a:ext cx="3155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        Оркестр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8" y="1857364"/>
            <a:ext cx="6042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Русских народных инструментов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3214686"/>
            <a:ext cx="208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струнные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286256"/>
            <a:ext cx="190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духовые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3286124"/>
            <a:ext cx="194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ударные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470" y="834896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Артист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dance_history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71637"/>
            <a:ext cx="2162188" cy="260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18" y="2149967"/>
            <a:ext cx="2214578" cy="2628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91" y="4581128"/>
            <a:ext cx="284797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big.jpg"/>
          <p:cNvPicPr>
            <a:picLocks noChangeAspect="1"/>
          </p:cNvPicPr>
          <p:nvPr/>
        </p:nvPicPr>
        <p:blipFill rotWithShape="1">
          <a:blip r:embed="rId5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312" y="2149967"/>
            <a:ext cx="3740135" cy="221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2143116"/>
            <a:ext cx="2214578" cy="2628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1087</TotalTime>
  <Words>77</Words>
  <Application>Microsoft Office PowerPoint</Application>
  <PresentationFormat>Экран (4:3)</PresentationFormat>
  <Paragraphs>43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                         Скоморохи </vt:lpstr>
      <vt:lpstr>                       оркестр</vt:lpstr>
      <vt:lpstr> Создатель первого оркестра русских народных инструментов</vt:lpstr>
      <vt:lpstr>Группы народных инструментов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</cp:lastModifiedBy>
  <cp:revision>128</cp:revision>
  <dcterms:created xsi:type="dcterms:W3CDTF">2014-02-16T06:14:04Z</dcterms:created>
  <dcterms:modified xsi:type="dcterms:W3CDTF">2014-04-14T17:39:59Z</dcterms:modified>
</cp:coreProperties>
</file>