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59" autoAdjust="0"/>
    <p:restoredTop sz="94709" autoAdjust="0"/>
  </p:normalViewPr>
  <p:slideViewPr>
    <p:cSldViewPr>
      <p:cViewPr varScale="1">
        <p:scale>
          <a:sx n="100" d="100"/>
          <a:sy n="100" d="100"/>
        </p:scale>
        <p:origin x="-32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61DFB-D507-4E00-AA5F-919D412661D6}" type="datetimeFigureOut">
              <a:rPr lang="ru-RU" smtClean="0"/>
              <a:t>17.11.2012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980C6E5-497F-4463-BC2A-470C880C8E6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61DFB-D507-4E00-AA5F-919D412661D6}" type="datetimeFigureOut">
              <a:rPr lang="ru-RU" smtClean="0"/>
              <a:t>17.11.2012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0C6E5-497F-4463-BC2A-470C880C8E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61DFB-D507-4E00-AA5F-919D412661D6}" type="datetimeFigureOut">
              <a:rPr lang="ru-RU" smtClean="0"/>
              <a:t>17.11.2012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0C6E5-497F-4463-BC2A-470C880C8E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4861DFB-D507-4E00-AA5F-919D412661D6}" type="datetimeFigureOut">
              <a:rPr lang="ru-RU" smtClean="0"/>
              <a:t>17.11.2012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F980C6E5-497F-4463-BC2A-470C880C8E6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61DFB-D507-4E00-AA5F-919D412661D6}" type="datetimeFigureOut">
              <a:rPr lang="ru-RU" smtClean="0"/>
              <a:t>17.11.2012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0C6E5-497F-4463-BC2A-470C880C8E6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61DFB-D507-4E00-AA5F-919D412661D6}" type="datetimeFigureOut">
              <a:rPr lang="ru-RU" smtClean="0"/>
              <a:t>17.11.2012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0C6E5-497F-4463-BC2A-470C880C8E6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0C6E5-497F-4463-BC2A-470C880C8E6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61DFB-D507-4E00-AA5F-919D412661D6}" type="datetimeFigureOut">
              <a:rPr lang="ru-RU" smtClean="0"/>
              <a:t>17.11.2012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61DFB-D507-4E00-AA5F-919D412661D6}" type="datetimeFigureOut">
              <a:rPr lang="ru-RU" smtClean="0"/>
              <a:t>17.11.2012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0C6E5-497F-4463-BC2A-470C880C8E6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61DFB-D507-4E00-AA5F-919D412661D6}" type="datetimeFigureOut">
              <a:rPr lang="ru-RU" smtClean="0"/>
              <a:t>17.11.2012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0C6E5-497F-4463-BC2A-470C880C8E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4861DFB-D507-4E00-AA5F-919D412661D6}" type="datetimeFigureOut">
              <a:rPr lang="ru-RU" smtClean="0"/>
              <a:t>17.11.2012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980C6E5-497F-4463-BC2A-470C880C8E6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61DFB-D507-4E00-AA5F-919D412661D6}" type="datetimeFigureOut">
              <a:rPr lang="ru-RU" smtClean="0"/>
              <a:t>17.11.2012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980C6E5-497F-4463-BC2A-470C880C8E6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4861DFB-D507-4E00-AA5F-919D412661D6}" type="datetimeFigureOut">
              <a:rPr lang="ru-RU" smtClean="0"/>
              <a:t>17.11.2012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F980C6E5-497F-4463-BC2A-470C880C8E60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86116" y="4214818"/>
            <a:ext cx="3071802" cy="85724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Великие русские композиторы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0f9f9027545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57422" y="1214422"/>
            <a:ext cx="4000528" cy="4738703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Сергей Васильевич </a:t>
            </a:r>
            <a:r>
              <a:rPr lang="ru-RU" dirty="0" err="1" smtClean="0"/>
              <a:t>Рохманинов</a:t>
            </a:r>
            <a:r>
              <a:rPr lang="ru-RU" dirty="0" smtClean="0"/>
              <a:t> (1873-1943)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0021-021-Aleksandr-Skrjabin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24000" y="1524000"/>
            <a:ext cx="6096000" cy="457200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Скрябин Александр Николаевич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2895_YsXI6ox0hv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71802" y="2000240"/>
            <a:ext cx="3200000" cy="3961905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Александр  Николаевич Скрябин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000400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69850" y="1524000"/>
            <a:ext cx="3404299" cy="457200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Модест Петрович </a:t>
            </a:r>
            <a:r>
              <a:rPr lang="ru-RU" dirty="0" err="1" smtClean="0"/>
              <a:t>Мусорсский</a:t>
            </a:r>
            <a:r>
              <a:rPr lang="ru-RU" dirty="0" smtClean="0"/>
              <a:t> (1839-1881)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0012-012-Dmitrij-SHostakovich-1906-197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24000" y="1524000"/>
            <a:ext cx="6096000" cy="457200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Дмитрий Шостакович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_357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86050" y="1571612"/>
            <a:ext cx="3714776" cy="4572032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Игорь  Фёдорович Стравинский   (1882-1971)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0011-011-Pjotr-Ilich-CHajkovskij-zhizn-i-tvorchestvo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24000" y="1524000"/>
            <a:ext cx="6096000" cy="4572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Пётр Ильич Чайковский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07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03848" y="1412776"/>
            <a:ext cx="4786346" cy="4667264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Пётр  Ильич  Чайковский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360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500" y="1524000"/>
            <a:ext cx="3429000" cy="457200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Пётр Ильич Чайковский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9-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42976" y="1500174"/>
            <a:ext cx="4572032" cy="5072098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Анатолий Константинович </a:t>
            </a:r>
            <a:r>
              <a:rPr lang="ru-RU" dirty="0" err="1" smtClean="0"/>
              <a:t>Лядов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001710_1710_10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46614" y="1524000"/>
            <a:ext cx="3450771" cy="457200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Михаил Иванович Глинка  (1804-1857)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56515621_glrx91298828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54459" y="1524000"/>
            <a:ext cx="5435082" cy="457200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Михаил Иванович Глинка  (1804-1857)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borodin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57224" y="1500174"/>
            <a:ext cx="4214842" cy="500066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Александр </a:t>
            </a:r>
            <a:r>
              <a:rPr lang="ru-RU" dirty="0" err="1" smtClean="0"/>
              <a:t>Порфирывич</a:t>
            </a:r>
            <a:r>
              <a:rPr lang="ru-RU" dirty="0" smtClean="0"/>
              <a:t> Бородин (1833-1887)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75261819_fa4910ceb160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14480" y="1714488"/>
            <a:ext cx="4572000" cy="4500562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Сергей Васильевич Рахманинов  (1873-1943)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134</TotalTime>
  <Words>65</Words>
  <Application>Microsoft Office PowerPoint</Application>
  <PresentationFormat>Экран (4:3)</PresentationFormat>
  <Paragraphs>15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Бумажная</vt:lpstr>
      <vt:lpstr>Великие русские композиторы</vt:lpstr>
      <vt:lpstr>Пётр Ильич Чайковский</vt:lpstr>
      <vt:lpstr>Пётр  Ильич  Чайковский</vt:lpstr>
      <vt:lpstr>Пётр Ильич Чайковский</vt:lpstr>
      <vt:lpstr>Анатолий Константинович Лядов</vt:lpstr>
      <vt:lpstr>Михаил Иванович Глинка  (1804-1857)</vt:lpstr>
      <vt:lpstr>Михаил Иванович Глинка  (1804-1857)</vt:lpstr>
      <vt:lpstr>Александр Порфирывич Бородин (1833-1887)</vt:lpstr>
      <vt:lpstr>Сергей Васильевич Рахманинов  (1873-1943)</vt:lpstr>
      <vt:lpstr>Сергей Васильевич Рохманинов (1873-1943)</vt:lpstr>
      <vt:lpstr>Скрябин Александр Николаевич</vt:lpstr>
      <vt:lpstr>Александр  Николаевич Скрябин</vt:lpstr>
      <vt:lpstr>Модест Петрович Мусорсский (1839-1881)</vt:lpstr>
      <vt:lpstr>Дмитрий Шостакович</vt:lpstr>
      <vt:lpstr>Игорь  Фёдорович Стравинский   (1882-1971)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Пётр Ильич Чайковский</dc:title>
  <dc:creator>Admin</dc:creator>
  <cp:lastModifiedBy>Director</cp:lastModifiedBy>
  <cp:revision>13</cp:revision>
  <dcterms:created xsi:type="dcterms:W3CDTF">2012-11-16T17:07:26Z</dcterms:created>
  <dcterms:modified xsi:type="dcterms:W3CDTF">2012-11-17T07:33:30Z</dcterms:modified>
</cp:coreProperties>
</file>