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8" r:id="rId2"/>
    <p:sldId id="265" r:id="rId3"/>
    <p:sldId id="260" r:id="rId4"/>
    <p:sldId id="261" r:id="rId5"/>
    <p:sldId id="262" r:id="rId6"/>
    <p:sldId id="268" r:id="rId7"/>
    <p:sldId id="269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02AB0-A117-4614-86E3-132F2D4A930B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D3AFF-EB91-432C-8244-DE1541ACC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4C925C-8848-432B-AE4D-65AF2D799C9D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86EB7C-1512-4DE4-A4F1-F61A08A4C0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778674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        </a:t>
            </a:r>
            <a:r>
              <a:rPr lang="ru-RU" sz="3600" b="1" dirty="0" smtClean="0">
                <a:solidFill>
                  <a:srgbClr val="002060"/>
                </a:solidFill>
              </a:rPr>
              <a:t>Технология  ученической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исследовательской  деятельности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в начальной школе</a:t>
            </a:r>
          </a:p>
        </p:txBody>
      </p:sp>
      <p:pic>
        <p:nvPicPr>
          <p:cNvPr id="3" name="Picture 2" descr="C:\Users\Толик\Desktop\Новая папка\img001.jpg"/>
          <p:cNvPicPr>
            <a:picLocks noChangeAspect="1" noChangeArrowheads="1"/>
          </p:cNvPicPr>
          <p:nvPr/>
        </p:nvPicPr>
        <p:blipFill>
          <a:blip r:embed="rId2" cstate="print"/>
          <a:srcRect l="14469" t="13070" r="8366" b="17386"/>
          <a:stretch>
            <a:fillRect/>
          </a:stretch>
        </p:blipFill>
        <p:spPr bwMode="auto">
          <a:xfrm>
            <a:off x="1643042" y="3500438"/>
            <a:ext cx="2286016" cy="3143272"/>
          </a:xfrm>
          <a:prstGeom prst="rect">
            <a:avLst/>
          </a:prstGeom>
          <a:noFill/>
        </p:spPr>
      </p:pic>
      <p:pic>
        <p:nvPicPr>
          <p:cNvPr id="4" name="Picture 3" descr="C:\Users\Толик\Desktop\Новая папка\я.jpeg"/>
          <p:cNvPicPr>
            <a:picLocks noChangeAspect="1" noChangeArrowheads="1"/>
          </p:cNvPicPr>
          <p:nvPr/>
        </p:nvPicPr>
        <p:blipFill>
          <a:blip r:embed="rId3" cstate="print"/>
          <a:srcRect l="3650" r="4588" b="3333"/>
          <a:stretch>
            <a:fillRect/>
          </a:stretch>
        </p:blipFill>
        <p:spPr bwMode="auto">
          <a:xfrm>
            <a:off x="5000628" y="3500438"/>
            <a:ext cx="216777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14356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Этапы </a:t>
            </a:r>
          </a:p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исследовательской  работы:  </a:t>
            </a:r>
          </a:p>
          <a:p>
            <a:pPr algn="ctr"/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0030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выявление учеников, желающих заниматься исследовательской работой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00037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выбор темы, постановка  проблемы,  задач, выдвижение  гипотезы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64331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составление  плана  исследования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21481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индивидуальная  работа  руководителя  с  учащимися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78632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оформление  выполненных  исследований  и проектов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286388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итог исследовательской работы–выступление на  уроке, </a:t>
            </a:r>
          </a:p>
          <a:p>
            <a:r>
              <a:rPr lang="ru-RU" dirty="0" smtClean="0"/>
              <a:t>                                                                                       школьной  конференции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714356"/>
            <a:ext cx="5548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этап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64305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Выявление учеников, желающих заниматься</a:t>
            </a:r>
          </a:p>
          <a:p>
            <a:r>
              <a:rPr lang="ru-RU" sz="2400" b="1" dirty="0" smtClean="0"/>
              <a:t>               исследовательской  работой</a:t>
            </a:r>
            <a:endParaRPr lang="ru-RU" sz="2400" b="1" dirty="0"/>
          </a:p>
        </p:txBody>
      </p:sp>
      <p:pic>
        <p:nvPicPr>
          <p:cNvPr id="1026" name="Picture 2" descr="C:\Users\Толик\Desktop\P228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978005" cy="29835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4030125" cy="302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714356"/>
            <a:ext cx="5060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 этап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643050"/>
            <a:ext cx="828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Выбор  темы, постановка проблемы,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задач, выдвижение гипотезы.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92893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Тема:  </a:t>
            </a:r>
            <a:r>
              <a:rPr lang="ru-RU" sz="2800" b="1" i="1" dirty="0" smtClean="0">
                <a:solidFill>
                  <a:srgbClr val="002060"/>
                </a:solidFill>
              </a:rPr>
              <a:t>Как  сохранить  улыбку  красивой?</a:t>
            </a:r>
            <a:endParaRPr lang="ru-RU" sz="2800" b="1" i="1" dirty="0"/>
          </a:p>
        </p:txBody>
      </p:sp>
      <p:pic>
        <p:nvPicPr>
          <p:cNvPr id="2050" name="Picture 2" descr="C:\Users\Толик\Desktop\Новая папк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256"/>
            <a:ext cx="3275743" cy="22061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828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Цель:  </a:t>
            </a:r>
            <a:r>
              <a:rPr lang="ru-RU" sz="2400" b="1" dirty="0" smtClean="0"/>
              <a:t>узнать, как сохранить  улыбку  красивой…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400" b="1" dirty="0" smtClean="0"/>
              <a:t>собрать нужную информацию, используя </a:t>
            </a:r>
          </a:p>
          <a:p>
            <a:r>
              <a:rPr lang="ru-RU" sz="2400" b="1" dirty="0" smtClean="0"/>
              <a:t>     возможности всех доступных  источников;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 привести  в систему знания о зубах и уходу за ними;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 разъяснить   значения  состояния зубов  и  полости </a:t>
            </a:r>
          </a:p>
          <a:p>
            <a:r>
              <a:rPr lang="ru-RU" sz="2400" b="1" dirty="0" smtClean="0"/>
              <a:t>     рта для организма.</a:t>
            </a:r>
          </a:p>
          <a:p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57161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Задачи: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57200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Гипотеза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00063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Допустим,  без  зубов   не  будет  красивой    улыбки.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428604"/>
            <a:ext cx="47743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3 этап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30" y="114298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Составление  плана  исследования.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200024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Методы  исследования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Толик\Desktop\подумать.jpeg"/>
          <p:cNvPicPr>
            <a:picLocks noChangeAspect="1" noChangeArrowheads="1"/>
          </p:cNvPicPr>
          <p:nvPr/>
        </p:nvPicPr>
        <p:blipFill>
          <a:blip r:embed="rId2" cstate="print"/>
          <a:srcRect l="5095" t="5034" r="60118" b="79990"/>
          <a:stretch>
            <a:fillRect/>
          </a:stretch>
        </p:blipFill>
        <p:spPr bwMode="auto">
          <a:xfrm>
            <a:off x="1142976" y="2571744"/>
            <a:ext cx="574026" cy="4286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264318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Подумать  самостоятельно;</a:t>
            </a:r>
            <a:endParaRPr lang="ru-RU" sz="2400" b="1" dirty="0"/>
          </a:p>
        </p:txBody>
      </p:sp>
      <p:pic>
        <p:nvPicPr>
          <p:cNvPr id="3075" name="Picture 3" descr="C:\Users\Толик\Desktop\люди.jpeg"/>
          <p:cNvPicPr>
            <a:picLocks noChangeAspect="1" noChangeArrowheads="1"/>
          </p:cNvPicPr>
          <p:nvPr/>
        </p:nvPicPr>
        <p:blipFill>
          <a:blip r:embed="rId3" cstate="print"/>
          <a:srcRect l="3248" t="5434" r="60885" b="78531"/>
          <a:stretch>
            <a:fillRect/>
          </a:stretch>
        </p:blipFill>
        <p:spPr bwMode="auto">
          <a:xfrm>
            <a:off x="1142976" y="3929066"/>
            <a:ext cx="585000" cy="5000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5984" y="392906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Спросить  у  других  людей;</a:t>
            </a:r>
            <a:endParaRPr lang="ru-RU" sz="2400" b="1" dirty="0"/>
          </a:p>
        </p:txBody>
      </p:sp>
      <p:pic>
        <p:nvPicPr>
          <p:cNvPr id="3076" name="Picture 4" descr="C:\Users\Толик\Desktop\книга.jpeg"/>
          <p:cNvPicPr>
            <a:picLocks noChangeAspect="1" noChangeArrowheads="1"/>
          </p:cNvPicPr>
          <p:nvPr/>
        </p:nvPicPr>
        <p:blipFill>
          <a:blip r:embed="rId4" cstate="print"/>
          <a:srcRect l="3356" t="5629" r="58869" b="77482"/>
          <a:stretch>
            <a:fillRect/>
          </a:stretch>
        </p:blipFill>
        <p:spPr bwMode="auto">
          <a:xfrm>
            <a:off x="1142976" y="3214686"/>
            <a:ext cx="571504" cy="4298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14546" y="328612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Посмотреть книги о том, что исследуешь;</a:t>
            </a:r>
            <a:endParaRPr lang="ru-RU" sz="2400" b="1" dirty="0"/>
          </a:p>
        </p:txBody>
      </p:sp>
      <p:pic>
        <p:nvPicPr>
          <p:cNvPr id="3077" name="Picture 5" descr="C:\Users\Толик\Desktop\к.jpg"/>
          <p:cNvPicPr>
            <a:picLocks noChangeAspect="1" noChangeArrowheads="1"/>
          </p:cNvPicPr>
          <p:nvPr/>
        </p:nvPicPr>
        <p:blipFill>
          <a:blip r:embed="rId5" cstate="print"/>
          <a:srcRect l="6369" t="7203" r="58004" b="75541"/>
          <a:stretch>
            <a:fillRect/>
          </a:stretch>
        </p:blipFill>
        <p:spPr bwMode="auto">
          <a:xfrm>
            <a:off x="1142976" y="4643446"/>
            <a:ext cx="611438" cy="5000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84" y="471488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Обратиться   к    компьютеру;</a:t>
            </a:r>
            <a:endParaRPr lang="ru-RU" sz="2400" b="1" dirty="0"/>
          </a:p>
        </p:txBody>
      </p:sp>
      <p:pic>
        <p:nvPicPr>
          <p:cNvPr id="3078" name="Picture 6" descr="C:\Users\Толик\Desktop\даша.jpeg"/>
          <p:cNvPicPr>
            <a:picLocks noChangeAspect="1" noChangeArrowheads="1"/>
          </p:cNvPicPr>
          <p:nvPr/>
        </p:nvPicPr>
        <p:blipFill>
          <a:blip r:embed="rId6" cstate="print"/>
          <a:srcRect l="4634" t="4501" r="59327" b="77584"/>
          <a:stretch>
            <a:fillRect/>
          </a:stretch>
        </p:blipFill>
        <p:spPr bwMode="auto">
          <a:xfrm>
            <a:off x="1142976" y="5429264"/>
            <a:ext cx="642942" cy="4286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14546" y="535782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b="1" dirty="0" smtClean="0"/>
              <a:t>Понаблюдать; </a:t>
            </a:r>
            <a:endParaRPr lang="ru-RU" sz="2400" b="1" dirty="0"/>
          </a:p>
        </p:txBody>
      </p:sp>
      <p:pic>
        <p:nvPicPr>
          <p:cNvPr id="3079" name="Picture 7" descr="C:\Users\Толик\Desktop\компьютер.jpeg.jpeg"/>
          <p:cNvPicPr>
            <a:picLocks noChangeAspect="1" noChangeArrowheads="1"/>
          </p:cNvPicPr>
          <p:nvPr/>
        </p:nvPicPr>
        <p:blipFill>
          <a:blip r:embed="rId7" cstate="print"/>
          <a:srcRect l="4386" t="7191" r="59896" b="76018"/>
          <a:stretch>
            <a:fillRect/>
          </a:stretch>
        </p:blipFill>
        <p:spPr bwMode="auto">
          <a:xfrm>
            <a:off x="1142976" y="6072206"/>
            <a:ext cx="627803" cy="50006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071670" y="600076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/>
              <a:t>Провести эксперимент.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  <p:bldP spid="13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428604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 этап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Индивидуальная  работа руководителя с</a:t>
            </a:r>
          </a:p>
          <a:p>
            <a:r>
              <a:rPr lang="ru-RU" sz="2800" b="1" dirty="0" smtClean="0"/>
              <a:t>                                                                             учащимися</a:t>
            </a:r>
            <a:endParaRPr lang="ru-RU" sz="2800" b="1" dirty="0"/>
          </a:p>
        </p:txBody>
      </p:sp>
      <p:pic>
        <p:nvPicPr>
          <p:cNvPr id="4098" name="Picture 2" descr="C:\Users\Толик\Desktop\P315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86190"/>
            <a:ext cx="2952772" cy="2571768"/>
          </a:xfrm>
          <a:prstGeom prst="rect">
            <a:avLst/>
          </a:prstGeom>
          <a:noFill/>
        </p:spPr>
      </p:pic>
      <p:pic>
        <p:nvPicPr>
          <p:cNvPr id="4099" name="Picture 3" descr="C:\Users\Толик\Desktop\P310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3000396" cy="2500330"/>
          </a:xfrm>
          <a:prstGeom prst="rect">
            <a:avLst/>
          </a:prstGeom>
          <a:noFill/>
        </p:spPr>
      </p:pic>
      <p:pic>
        <p:nvPicPr>
          <p:cNvPr id="4100" name="Picture 4" descr="C:\Users\Толик\Desktop\P3150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314327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7" y="1214422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 этап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71462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Оформление  выполненных    </a:t>
            </a:r>
          </a:p>
          <a:p>
            <a:r>
              <a:rPr lang="ru-RU" sz="2400" b="1" dirty="0" smtClean="0"/>
              <a:t>                                               исследований и проектов </a:t>
            </a:r>
            <a:endParaRPr lang="ru-RU" sz="2400" b="1" dirty="0"/>
          </a:p>
        </p:txBody>
      </p:sp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601616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00042"/>
            <a:ext cx="3929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 этап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Итог  исследовательской  работы –</a:t>
            </a:r>
          </a:p>
          <a:p>
            <a:r>
              <a:rPr lang="ru-RU" sz="2800" b="1" dirty="0" smtClean="0"/>
              <a:t>                                      выступление  на  уроке, </a:t>
            </a:r>
          </a:p>
          <a:p>
            <a:r>
              <a:rPr lang="ru-RU" sz="2800" b="1" dirty="0" smtClean="0"/>
              <a:t>                                            школьной  конференции.</a:t>
            </a:r>
            <a:endParaRPr lang="ru-RU" sz="2800" b="1" dirty="0"/>
          </a:p>
        </p:txBody>
      </p:sp>
      <p:pic>
        <p:nvPicPr>
          <p:cNvPr id="10242" name="Picture 2" descr="C:\Users\Толик\Desktop\P3020089.JPG"/>
          <p:cNvPicPr>
            <a:picLocks noChangeAspect="1" noChangeArrowheads="1"/>
          </p:cNvPicPr>
          <p:nvPr/>
        </p:nvPicPr>
        <p:blipFill>
          <a:blip r:embed="rId2" cstate="print"/>
          <a:srcRect r="18936" b="4310"/>
          <a:stretch>
            <a:fillRect/>
          </a:stretch>
        </p:blipFill>
        <p:spPr bwMode="auto">
          <a:xfrm>
            <a:off x="6215074" y="4000504"/>
            <a:ext cx="2676117" cy="2654958"/>
          </a:xfrm>
          <a:prstGeom prst="rect">
            <a:avLst/>
          </a:prstGeom>
          <a:noFill/>
        </p:spPr>
      </p:pic>
      <p:pic>
        <p:nvPicPr>
          <p:cNvPr id="10243" name="Picture 3" descr="C:\Users\Толик\Desktop\P302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2876253" cy="2657256"/>
          </a:xfrm>
          <a:prstGeom prst="rect">
            <a:avLst/>
          </a:prstGeom>
          <a:noFill/>
        </p:spPr>
      </p:pic>
      <p:pic>
        <p:nvPicPr>
          <p:cNvPr id="10244" name="Picture 4" descr="C:\Users\Толик\Desktop\P302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143248"/>
            <a:ext cx="297150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217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Толик</dc:creator>
  <cp:lastModifiedBy>АнатолиИ</cp:lastModifiedBy>
  <cp:revision>74</cp:revision>
  <dcterms:created xsi:type="dcterms:W3CDTF">2011-02-23T11:32:00Z</dcterms:created>
  <dcterms:modified xsi:type="dcterms:W3CDTF">2013-08-31T13:57:28Z</dcterms:modified>
</cp:coreProperties>
</file>