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89" r:id="rId2"/>
    <p:sldId id="291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544E-610D-4DFD-9EEA-F5996F6A15F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62B2-4BDA-46D9-AC67-184E6D593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7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560" y="1398721"/>
            <a:ext cx="5760640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3928" y="1412776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26905" cy="6470179"/>
          </a:xfrm>
        </p:spPr>
      </p:pic>
    </p:spTree>
    <p:extLst>
      <p:ext uri="{BB962C8B-B14F-4D97-AF65-F5344CB8AC3E}">
        <p14:creationId xmlns:p14="http://schemas.microsoft.com/office/powerpoint/2010/main" val="19586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26905" cy="6470179"/>
          </a:xfrm>
        </p:spPr>
      </p:pic>
    </p:spTree>
    <p:extLst>
      <p:ext uri="{BB962C8B-B14F-4D97-AF65-F5344CB8AC3E}">
        <p14:creationId xmlns:p14="http://schemas.microsoft.com/office/powerpoint/2010/main" val="30280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2014-05-17T17:16:32Z</dcterms:created>
  <dcterms:modified xsi:type="dcterms:W3CDTF">2014-06-05T15:36:13Z</dcterms:modified>
</cp:coreProperties>
</file>