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"/>
  </p:notesMasterIdLst>
  <p:sldIdLst>
    <p:sldId id="290" r:id="rId2"/>
    <p:sldId id="28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544E-610D-4DFD-9EEA-F5996F6A15F7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62B2-4BDA-46D9-AC67-184E6D593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7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2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6565" y="1388773"/>
            <a:ext cx="5568618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1724" y="1546988"/>
            <a:ext cx="5682208" cy="4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257" y="1167992"/>
            <a:ext cx="5530561" cy="41479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9932" y="1160748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2014-05-17T17:16:32Z</dcterms:created>
  <dcterms:modified xsi:type="dcterms:W3CDTF">2014-06-05T15:37:57Z</dcterms:modified>
</cp:coreProperties>
</file>