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"/>
  </p:notesMasterIdLst>
  <p:sldIdLst>
    <p:sldId id="258" r:id="rId2"/>
    <p:sldId id="27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7F544E-610D-4DFD-9EEA-F5996F6A15F7}" type="datetimeFigureOut">
              <a:rPr lang="ru-RU" smtClean="0"/>
              <a:t>05.06.2014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6462B2-4BDA-46D9-AC67-184E6D593C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670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95150-4FD7-4802-B0EB-D52217513A72}" type="datetime1">
              <a:rPr lang="en-US" smtClean="0"/>
              <a:pPr/>
              <a:t>6/5/2014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233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718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71FF-D602-4BB6-9683-7A1E909D4296}" type="datetime1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527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59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B6C6-10FF-4510-A888-F0B9C6A788B0}" type="datetime1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57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7B31-A4E1-4FCE-8661-5EC33A675437}" type="datetime1">
              <a:rPr lang="en-US" smtClean="0"/>
              <a:pPr/>
              <a:t>6/5/2014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55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832D-B7F8-4A85-B115-3F84BE9AC26D}" type="datetime1">
              <a:rPr lang="en-US" smtClean="0"/>
              <a:pPr/>
              <a:t>6/5/2014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/>
              <a:pPr/>
              <a:t>6/5/2014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02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/>
              <a:pPr/>
              <a:t>6/5/2014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51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/>
              <a:pPr/>
              <a:t>6/5/2014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899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D5EF-7D26-425F-8C45-B9312ACE18BC}" type="datetime1">
              <a:rPr lang="en-US" smtClean="0"/>
              <a:pPr/>
              <a:t>6/5/2014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705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09345-DEE0-4B07-8E32-441AC9DA095E}" type="datetime1">
              <a:rPr lang="en-US" smtClean="0"/>
              <a:pPr/>
              <a:t>6/5/2014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548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856984" cy="6642738"/>
          </a:xfrm>
        </p:spPr>
      </p:pic>
    </p:spTree>
    <p:extLst>
      <p:ext uri="{BB962C8B-B14F-4D97-AF65-F5344CB8AC3E}">
        <p14:creationId xmlns:p14="http://schemas.microsoft.com/office/powerpoint/2010/main" val="236652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40635"/>
            <a:ext cx="4968552" cy="6624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02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19</cp:revision>
  <dcterms:created xsi:type="dcterms:W3CDTF">2014-05-17T17:16:32Z</dcterms:created>
  <dcterms:modified xsi:type="dcterms:W3CDTF">2014-06-05T15:40:22Z</dcterms:modified>
</cp:coreProperties>
</file>