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"/>
  </p:notesMasterIdLst>
  <p:sldIdLst>
    <p:sldId id="258" r:id="rId2"/>
    <p:sldId id="27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F544E-610D-4DFD-9EEA-F5996F6A15F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462B2-4BDA-46D9-AC67-184E6D593C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67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95150-4FD7-4802-B0EB-D52217513A72}" type="datetime1">
              <a:rPr lang="en-US" smtClean="0"/>
              <a:pPr/>
              <a:t>6/5/2014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23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1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2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5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7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6/5/2014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5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6/5/2014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6/5/2014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0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6/5/2014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5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6/5/2014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9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6/5/2014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0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6/5/2014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54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856984" cy="6642738"/>
          </a:xfrm>
        </p:spPr>
      </p:pic>
    </p:spTree>
    <p:extLst>
      <p:ext uri="{BB962C8B-B14F-4D97-AF65-F5344CB8AC3E}">
        <p14:creationId xmlns:p14="http://schemas.microsoft.com/office/powerpoint/2010/main" val="236652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40635"/>
            <a:ext cx="4968552" cy="662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0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19</cp:revision>
  <dcterms:created xsi:type="dcterms:W3CDTF">2014-05-17T17:16:32Z</dcterms:created>
  <dcterms:modified xsi:type="dcterms:W3CDTF">2014-06-05T15:40:22Z</dcterms:modified>
</cp:coreProperties>
</file>