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2" r:id="rId4"/>
    <p:sldId id="260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35972-0E32-4218-BCFF-D082F09032B3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92F8E-0338-4905-9DE0-F29D13879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92F8E-0338-4905-9DE0-F29D138794D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92F8E-0338-4905-9DE0-F29D138794D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92F8E-0338-4905-9DE0-F29D138794D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92F8E-0338-4905-9DE0-F29D138794D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92F8E-0338-4905-9DE0-F29D138794D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92F8E-0338-4905-9DE0-F29D138794D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92F8E-0338-4905-9DE0-F29D138794D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ideo" Target="file:///H:\2\2%20&#1055;&#1086;&#1093;&#1086;&#1076;%20&#1074;%20&#1084;&#1091;&#1079;&#1099;&#1082;&#1072;&#1083;&#1100;&#1085;&#1099;&#1081;%20&#1090;&#1077;&#1072;&#1090;&#1088;.%20&#1041;&#1072;&#1083;&#1077;&#1090;\&#1063;&#1072;&#1081;&#1082;&#1086;&#1074;&#1089;&#1082;&#1080;&#1081;%20&#1055;.%20&#1073;&#1072;&#1083;&#1077;&#1090;%20&#1051;&#1077;&#1073;&#1077;&#1076;&#1080;&#1085;&#1086;&#1077;%20&#1086;&#1079;&#1077;&#1088;&#1086;%20&#1058;&#1072;&#1085;&#1077;&#1094;%20&#1084;&#1072;&#1083;&#1077;&#1085;&#1100;&#1082;&#1080;&#1093;%20&#1083;&#1077;&#1073;&#1077;&#1076;&#1077;&#1081;.avi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ideo" Target="file:///H:\2\2%20&#1055;&#1086;&#1093;&#1086;&#1076;%20&#1074;%20&#1084;&#1091;&#1079;&#1099;&#1082;&#1072;&#1083;&#1100;&#1085;&#1099;&#1081;%20&#1090;&#1077;&#1072;&#1090;&#1088;.%20&#1041;&#1072;&#1083;&#1077;&#1090;\&#1063;&#1072;&#1081;&#1082;&#1086;&#1074;&#1089;&#1082;&#1080;&#1081;%20&#1055;.%20&#1073;&#1072;&#1083;&#1077;&#1090;%20&#1065;&#1077;&#1083;&#1082;&#1091;&#1085;&#1095;&#1080;&#1082;%20&#1040;&#1088;&#1072;&#1073;&#1089;&#1082;&#1080;&#1081;%20&#1090;&#1072;&#1085;&#1077;&#1094;%20&#1050;&#1086;&#1092;&#1077;.avi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H:\2\2%20&#1055;&#1086;&#1093;&#1086;&#1076;%20&#1074;%20&#1084;&#1091;&#1079;&#1099;&#1082;&#1072;&#1083;&#1100;&#1085;&#1099;&#1081;%20&#1090;&#1077;&#1072;&#1090;&#1088;.%20&#1041;&#1072;&#1083;&#1077;&#1090;\&#1058;&#1072;&#1085;&#1094;&#1099;%20&#1087;&#1086;&#1076;%20&#1060;&#1072;-&#1057;&#1086;&#1083;&#1100;%20&#1058;&#1072;&#1085;&#1077;&#1094;%20&#1085;&#1072;%20&#1087;&#1091;&#1072;&#1085;&#1090;&#1072;&#1093;.avi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99"/>
            <a:ext cx="9144000" cy="68865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928826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Поход в музыкальный театр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2857496"/>
            <a:ext cx="5757858" cy="1752600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Балет</a:t>
            </a:r>
            <a:endParaRPr lang="ru-RU" sz="96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2" descr="C:\Users\Comp\Desktop\незнайка.jpeg"/>
          <p:cNvPicPr>
            <a:picLocks noChangeAspect="1" noChangeArrowheads="1"/>
          </p:cNvPicPr>
          <p:nvPr/>
        </p:nvPicPr>
        <p:blipFill>
          <a:blip r:embed="rId4" cstate="print"/>
          <a:srcRect l="8474" r="12871"/>
          <a:stretch>
            <a:fillRect/>
          </a:stretch>
        </p:blipFill>
        <p:spPr bwMode="auto">
          <a:xfrm>
            <a:off x="0" y="3111496"/>
            <a:ext cx="2357454" cy="374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99"/>
            <a:ext cx="9144000" cy="6886599"/>
          </a:xfrm>
          <a:prstGeom prst="rect">
            <a:avLst/>
          </a:prstGeom>
          <a:noFill/>
        </p:spPr>
      </p:pic>
      <p:pic>
        <p:nvPicPr>
          <p:cNvPr id="5" name="Picture 2" descr="C:\Users\Comp\Desktop\незнайка.jpeg"/>
          <p:cNvPicPr>
            <a:picLocks noChangeAspect="1" noChangeArrowheads="1"/>
          </p:cNvPicPr>
          <p:nvPr/>
        </p:nvPicPr>
        <p:blipFill>
          <a:blip r:embed="rId4" cstate="print"/>
          <a:srcRect l="8474" r="12871"/>
          <a:stretch>
            <a:fillRect/>
          </a:stretch>
        </p:blipFill>
        <p:spPr bwMode="auto">
          <a:xfrm>
            <a:off x="0" y="3111496"/>
            <a:ext cx="2357454" cy="374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09-88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1712" y="980728"/>
            <a:ext cx="3432288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47667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Прочитайте стихотворение. О каком танце идёт речь?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123728" y="548680"/>
            <a:ext cx="3995936" cy="63093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Пускай твердят кому не лень,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Что я, мол, косолапый.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Да, я медведь, а не олень.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Похож на маму с папой.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Я косолапый, спору нет,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 я не огорчаюсь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И, например, идти в балет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Совсем не собираюсь.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 сцене надо там скакать,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Стоять на лапах прямо,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Там надо на руках держать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Таких, как наша мама.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Разок подпрыгнуть упросить,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Пожалуй маму можно,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 на руках её носить...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Поверьте, это сложно.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Ещё. Там надо выступать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в снежную погоду,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 также не дают лизать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Там сколько хочешь мёду.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Для огорченья нет причин,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мама говорила,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Что я на свете лучший сын,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 также самый милый.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      Вот!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99"/>
            <a:ext cx="9144000" cy="6886599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Помоги Незнайке попасть в театр</a:t>
            </a:r>
            <a:endParaRPr lang="ru-RU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643174" y="1600200"/>
            <a:ext cx="6043626" cy="4525963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Перечисли правила поведения в театре.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такое афиша.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такое декорации.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Comp\Desktop\незнайка.jpeg"/>
          <p:cNvPicPr>
            <a:picLocks noChangeAspect="1" noChangeArrowheads="1"/>
          </p:cNvPicPr>
          <p:nvPr/>
        </p:nvPicPr>
        <p:blipFill>
          <a:blip r:embed="rId4" cstate="print"/>
          <a:srcRect l="8474" r="12871"/>
          <a:stretch>
            <a:fillRect/>
          </a:stretch>
        </p:blipFill>
        <p:spPr bwMode="auto">
          <a:xfrm>
            <a:off x="0" y="3111496"/>
            <a:ext cx="2357454" cy="374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99"/>
            <a:ext cx="9144000" cy="6886599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214546" y="273050"/>
            <a:ext cx="6715172" cy="5853113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Танцы в балете: классические и характерные.</a:t>
            </a:r>
          </a:p>
          <a:p>
            <a:pPr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Кордебалет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группа танцоров, сопровождающих действие (как хор в опере).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Comp\Desktop\незнайка.jpeg"/>
          <p:cNvPicPr>
            <a:picLocks noChangeAspect="1" noChangeArrowheads="1"/>
          </p:cNvPicPr>
          <p:nvPr/>
        </p:nvPicPr>
        <p:blipFill>
          <a:blip r:embed="rId4" cstate="print"/>
          <a:srcRect l="8474" r="12871"/>
          <a:stretch>
            <a:fillRect/>
          </a:stretch>
        </p:blipFill>
        <p:spPr bwMode="auto">
          <a:xfrm>
            <a:off x="0" y="3111496"/>
            <a:ext cx="2357454" cy="374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\Desktop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8599"/>
            <a:ext cx="9144000" cy="6886599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П.Чайковский балет «Лебединое озеро» – Танец маленьких лебедей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5" name="Picture 2" descr="C:\Users\Comp\Desktop\незнайка.jpeg"/>
          <p:cNvPicPr>
            <a:picLocks noChangeAspect="1" noChangeArrowheads="1"/>
          </p:cNvPicPr>
          <p:nvPr/>
        </p:nvPicPr>
        <p:blipFill>
          <a:blip r:embed="rId5" cstate="print"/>
          <a:srcRect l="8474" r="12871"/>
          <a:stretch>
            <a:fillRect/>
          </a:stretch>
        </p:blipFill>
        <p:spPr bwMode="auto">
          <a:xfrm>
            <a:off x="0" y="3111496"/>
            <a:ext cx="2357454" cy="374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Чайковский П. балет Лебединое озеро Танец маленьких лебедей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428860" y="1571613"/>
            <a:ext cx="6548482" cy="4911362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\Desktop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8599"/>
            <a:ext cx="9144000" cy="6886599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 </a:t>
            </a:r>
            <a:r>
              <a:rPr lang="ru-RU" sz="4900" b="1" dirty="0" smtClean="0">
                <a:latin typeface="Monotype Corsiva" pitchFamily="66" charset="0"/>
              </a:rPr>
              <a:t>П. Чайковский балет «Щелкунчик» Арабский танец Кофе</a:t>
            </a:r>
            <a:endParaRPr lang="ru-RU" b="1" dirty="0">
              <a:latin typeface="Monotype Corsiva" pitchFamily="66" charset="0"/>
            </a:endParaRPr>
          </a:p>
        </p:txBody>
      </p:sp>
      <p:pic>
        <p:nvPicPr>
          <p:cNvPr id="5" name="Picture 2" descr="C:\Users\Comp\Desktop\незнайка.jpeg"/>
          <p:cNvPicPr>
            <a:picLocks noChangeAspect="1" noChangeArrowheads="1"/>
          </p:cNvPicPr>
          <p:nvPr/>
        </p:nvPicPr>
        <p:blipFill>
          <a:blip r:embed="rId5" cstate="print"/>
          <a:srcRect l="8474" r="12871"/>
          <a:stretch>
            <a:fillRect/>
          </a:stretch>
        </p:blipFill>
        <p:spPr bwMode="auto">
          <a:xfrm>
            <a:off x="0" y="3111496"/>
            <a:ext cx="2357454" cy="374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Чайковский П. балет Щелкунчик Арабский танец Кофе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309797" y="1500174"/>
            <a:ext cx="6667547" cy="500066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\Desktop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8599"/>
            <a:ext cx="9144000" cy="68865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Comp\Desktop\незнайка.jpeg"/>
          <p:cNvPicPr>
            <a:picLocks noChangeAspect="1" noChangeArrowheads="1"/>
          </p:cNvPicPr>
          <p:nvPr/>
        </p:nvPicPr>
        <p:blipFill>
          <a:blip r:embed="rId5" cstate="print"/>
          <a:srcRect l="8474" r="12871"/>
          <a:stretch>
            <a:fillRect/>
          </a:stretch>
        </p:blipFill>
        <p:spPr bwMode="auto">
          <a:xfrm>
            <a:off x="0" y="3111496"/>
            <a:ext cx="2357454" cy="3746504"/>
          </a:xfrm>
          <a:prstGeom prst="rect">
            <a:avLst/>
          </a:prstGeom>
          <a:noFill/>
        </p:spPr>
      </p:pic>
      <p:pic>
        <p:nvPicPr>
          <p:cNvPr id="6" name="Танцы под Фа-Соль Танец на пуантах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195736" y="188640"/>
            <a:ext cx="6744234" cy="5544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89</Words>
  <Application>Microsoft Office PowerPoint</Application>
  <PresentationFormat>Экран (4:3)</PresentationFormat>
  <Paragraphs>21</Paragraphs>
  <Slides>7</Slides>
  <Notes>7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Поход в музыкальный театр</vt:lpstr>
      <vt:lpstr>Слайд 2</vt:lpstr>
      <vt:lpstr>Помоги Незнайке попасть в театр</vt:lpstr>
      <vt:lpstr>Слайд 4</vt:lpstr>
      <vt:lpstr>П.Чайковский балет «Лебединое озеро» – Танец маленьких лебедей</vt:lpstr>
      <vt:lpstr> П. Чайковский балет «Щелкунчик» Арабский танец Кофе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Иришка</dc:creator>
  <cp:lastModifiedBy>Ирина</cp:lastModifiedBy>
  <cp:revision>8</cp:revision>
  <dcterms:created xsi:type="dcterms:W3CDTF">2011-02-27T10:28:55Z</dcterms:created>
  <dcterms:modified xsi:type="dcterms:W3CDTF">2014-03-10T02:57:55Z</dcterms:modified>
</cp:coreProperties>
</file>