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74" r:id="rId4"/>
    <p:sldId id="276" r:id="rId5"/>
    <p:sldId id="284" r:id="rId6"/>
    <p:sldId id="278" r:id="rId7"/>
    <p:sldId id="280" r:id="rId8"/>
    <p:sldId id="264" r:id="rId9"/>
    <p:sldId id="287" r:id="rId10"/>
    <p:sldId id="256" r:id="rId11"/>
    <p:sldId id="258" r:id="rId12"/>
    <p:sldId id="265" r:id="rId13"/>
    <p:sldId id="270" r:id="rId14"/>
    <p:sldId id="269" r:id="rId15"/>
    <p:sldId id="268" r:id="rId16"/>
    <p:sldId id="257" r:id="rId17"/>
    <p:sldId id="260" r:id="rId18"/>
    <p:sldId id="267" r:id="rId19"/>
    <p:sldId id="262" r:id="rId20"/>
    <p:sldId id="261" r:id="rId21"/>
    <p:sldId id="266" r:id="rId22"/>
    <p:sldId id="272" r:id="rId23"/>
    <p:sldId id="285" r:id="rId24"/>
    <p:sldId id="286" r:id="rId25"/>
    <p:sldId id="28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CCFF66"/>
    <a:srgbClr val="FFFF99"/>
    <a:srgbClr val="00660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37B8-6C93-4028-9FC9-653E3326C77D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6522-91A4-4AA4-B7D7-525C6B3A6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8005-28F2-49B7-81CF-8D5E61A5E054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0F82-2891-4FD3-B71D-FE59BF822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0E57-CAF4-4155-AEDD-F1EDFE1A67BF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E7E8-2469-4EAF-B670-6B6DD9A8A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BE93-C039-47DC-80C3-9BF8FB6A951F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FC46-DC45-4643-9A23-43CC7420B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BFEA-110A-42EE-A484-6BF734DDE075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A11F-4792-4392-B30E-9D5D6E63C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9340-C91A-406C-A810-FFA8E17AF96F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21E9-B16E-4030-8090-9BDB23BC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B47B-0E02-416B-ADC6-C7AFCEF8A568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41EA-849E-4F64-A610-ECA4E3A55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8E28-C9E7-4DB4-AAB8-2C4BCF10E4F5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19F3-C798-4F63-9C97-02932C5F7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A7900-F6DC-4CF5-875A-F31A9069D082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4BAED-AF0C-4A3B-929D-7D693296A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63076-8760-4F44-855D-75429B8748C3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F641-33E1-4A48-A29F-E221C4E51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3F29-8E0F-4737-997B-1520716E0251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6658-A7DD-4B25-8CB3-F2D8C1FBD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A1458-EF0D-42BD-BB7F-84263F185770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5C87A-D99C-422E-BB2E-B59346F0F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2" descr="F:\Оформление слайдов\815024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0"/>
            <a:ext cx="91805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843213" y="1733550"/>
            <a:ext cx="51847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лес!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kusha\Pictures\Подснежн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38"/>
            <a:ext cx="9144000" cy="6858001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7900" y="5445125"/>
            <a:ext cx="4083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Calibri" pitchFamily="34" charset="0"/>
              </a:rPr>
              <a:t>Подснежник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3" y="115888"/>
            <a:ext cx="73517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Занесен в Красную книгу.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rkusha\Desktop\Фоновые изображения рабочего стола\Картинки для рабочего стола\0_81d24_5db9162b_-1-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63938" y="5661025"/>
            <a:ext cx="4924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  <a:latin typeface="Calibri" pitchFamily="34" charset="0"/>
              </a:rPr>
              <a:t>Мать-и-мачеха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Хохла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35375" y="5373688"/>
            <a:ext cx="3141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</a:rPr>
              <a:t>Хохлатка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55650" y="188913"/>
            <a:ext cx="75263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</a:rPr>
              <a:t>Занесена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sz="4800">
                <a:solidFill>
                  <a:srgbClr val="FF0000"/>
                </a:solidFill>
              </a:rPr>
              <a:t>в Красную книгу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Перво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76825" y="5734050"/>
            <a:ext cx="3638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</a:rPr>
              <a:t>Первоцвет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42988" y="333375"/>
            <a:ext cx="7292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</a:rPr>
              <a:t>Занесен в Красную книгу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Меду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59113" y="5373688"/>
            <a:ext cx="3414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</a:rPr>
              <a:t>Медуница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00113" y="404813"/>
            <a:ext cx="7632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</a:rPr>
              <a:t>Занесена в Красную книгу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Чина весення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411413" y="5300663"/>
            <a:ext cx="4946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</a:rPr>
              <a:t>Чина весенняя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rkusha\Pictures\Гусиный л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5678488"/>
            <a:ext cx="3767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99"/>
                </a:solidFill>
                <a:latin typeface="Calibri" pitchFamily="34" charset="0"/>
              </a:rPr>
              <a:t>Гусиный лук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211138"/>
            <a:ext cx="73517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Занесен в Красную книгу.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rkusha\Pictures\Калуж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48263" y="5734050"/>
            <a:ext cx="3702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  <a:latin typeface="Calibri" pitchFamily="34" charset="0"/>
              </a:rPr>
              <a:t>Калужница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Ветре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192588" y="4733925"/>
            <a:ext cx="3633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</a:rPr>
              <a:t>Ветреница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rkusha\Pictures\Ландыш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1500" y="5661025"/>
            <a:ext cx="2840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  <a:latin typeface="Calibri" pitchFamily="34" charset="0"/>
              </a:rPr>
              <a:t>Ландыш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188913"/>
            <a:ext cx="73517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Занесен в Красную книгу.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garkusha\Desktop\38664d2883e4c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arkusha\Pictures\Звездча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59338" y="5589588"/>
            <a:ext cx="3792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  <a:latin typeface="Calibri" pitchFamily="34" charset="0"/>
              </a:rPr>
              <a:t>Звездчатка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Незабуд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03575" y="5507038"/>
            <a:ext cx="3571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</a:rPr>
              <a:t>Незабудка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8583613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00113" y="333375"/>
            <a:ext cx="7632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</a:rPr>
              <a:t>Занесена в Красную книгу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2" descr="F:\Оформление слайдов\815024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0"/>
            <a:ext cx="91805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833688" y="836613"/>
            <a:ext cx="518477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оставлять непотушенными костры в лесу;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разорять муравейники;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трогать птичьи гнёзда;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b="1" i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нельзя рвать и вытаптывать раннецветущие растения.</a:t>
            </a: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4427538" y="191611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garkusha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garkusha\Desktop\sohranim-rodnoi-les-0003385721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476250"/>
            <a:ext cx="9144001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1042988" y="1504950"/>
            <a:ext cx="75612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Автор</a:t>
            </a:r>
          </a:p>
          <a:p>
            <a:pPr algn="ctr"/>
            <a:r>
              <a:rPr lang="ru-RU" sz="4000"/>
              <a:t>Гаркуша Валентина Сергеевна,</a:t>
            </a:r>
          </a:p>
          <a:p>
            <a:pPr algn="ctr"/>
            <a:r>
              <a:rPr lang="ru-RU" sz="4000"/>
              <a:t>учитель начальных классов</a:t>
            </a:r>
          </a:p>
          <a:p>
            <a:pPr algn="ctr"/>
            <a:r>
              <a:rPr lang="ru-RU" sz="4000"/>
              <a:t>МОУ «Средняя школа № 35»</a:t>
            </a:r>
          </a:p>
        </p:txBody>
      </p:sp>
      <p:pic>
        <p:nvPicPr>
          <p:cNvPr id="37890" name="Picture 2" descr="F:\Оформление слайдов\815024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2411413" y="1289050"/>
            <a:ext cx="6121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Автор</a:t>
            </a:r>
          </a:p>
          <a:p>
            <a:pPr algn="ctr"/>
            <a:r>
              <a:rPr lang="ru-RU" sz="3200"/>
              <a:t>Лысова Вера Фёдоровна,</a:t>
            </a:r>
          </a:p>
          <a:p>
            <a:pPr algn="ctr"/>
            <a:r>
              <a:rPr lang="ru-RU" sz="3200"/>
              <a:t>учитель начальных классов</a:t>
            </a:r>
          </a:p>
          <a:p>
            <a:pPr algn="ctr"/>
            <a:r>
              <a:rPr lang="ru-RU" sz="3200"/>
              <a:t>МОУ «Средняя школа № 35»</a:t>
            </a:r>
          </a:p>
          <a:p>
            <a:pPr algn="ctr"/>
            <a:r>
              <a:rPr lang="ru-RU" sz="3200"/>
              <a:t>г.о. Саранск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kusha\Desktop\Дети у кост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44475"/>
            <a:ext cx="8977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</a:rPr>
              <a:t>Не разжигай в лесу костры!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garkusha\Desktop\Пожар в лес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82645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>
                <a:solidFill>
                  <a:srgbClr val="FCD5B5"/>
                </a:solidFill>
              </a:rPr>
              <a:t>Лесной пожар</a:t>
            </a:r>
          </a:p>
          <a:p>
            <a:pPr algn="ctr"/>
            <a:r>
              <a:rPr lang="ru-RU" sz="5400">
                <a:solidFill>
                  <a:srgbClr val="FCD5B5"/>
                </a:solidFill>
              </a:rPr>
              <a:t>может уничтожить в лесу</a:t>
            </a:r>
          </a:p>
          <a:p>
            <a:pPr algn="ctr"/>
            <a:r>
              <a:rPr lang="ru-RU" sz="5400">
                <a:solidFill>
                  <a:srgbClr val="FCD5B5"/>
                </a:solidFill>
              </a:rPr>
              <a:t>всё живое.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garkusha\Desktop\POK0314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rkusha\Desktop\Муравей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355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</a:rPr>
              <a:t>Не разоряй муравейники!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rkusha\Desktop\Гнезд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0113" y="476250"/>
            <a:ext cx="8232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</a:rPr>
              <a:t>Не трогай птичьи гнёзда!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16100" y="1239838"/>
            <a:ext cx="5445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</a:rPr>
              <a:t>Не шуми в лесу!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 descr="F:\Оформление слайдов\815024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0"/>
            <a:ext cx="91805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843213" y="1733550"/>
            <a:ext cx="51847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Раннецветущие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79319503_large_ramochk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8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5"/>
          <p:cNvSpPr>
            <a:spLocks noChangeArrowheads="1" noChangeShapeType="1" noTextEdit="1"/>
          </p:cNvSpPr>
          <p:nvPr/>
        </p:nvSpPr>
        <p:spPr bwMode="auto">
          <a:xfrm>
            <a:off x="2051050" y="2565400"/>
            <a:ext cx="5832475" cy="147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РАННЕЦВЕТУЩИЕ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РАСТЕНИЯ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114</Words>
  <Application>Microsoft Office PowerPoint</Application>
  <PresentationFormat>On-screen Show (4:3)</PresentationFormat>
  <Paragraphs>47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С. Гаркуша</dc:creator>
  <cp:lastModifiedBy>ВЕРА</cp:lastModifiedBy>
  <cp:revision>26</cp:revision>
  <dcterms:created xsi:type="dcterms:W3CDTF">2012-04-13T06:53:00Z</dcterms:created>
  <dcterms:modified xsi:type="dcterms:W3CDTF">2014-06-03T17:02:38Z</dcterms:modified>
</cp:coreProperties>
</file>