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3DA79F-F563-4FE0-9614-4D00FA492B31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D78957F-5148-446C-8493-4EB5260B3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794934"/>
            <a:ext cx="7200800" cy="228213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урок по окружающему миру</a:t>
            </a:r>
            <a:br>
              <a:rPr lang="ru-RU" sz="3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нужны.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профессии важны!!!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00800" cy="151216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Агафонова Лариса Александровна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Ершовская средняя общеобразовательная школа имени Героя Советского Союза Василия Фабричнова</a:t>
            </a:r>
          </a:p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2014 года</a:t>
            </a:r>
            <a:b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5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ариса Александровна\Desktop\Открытый урок 24апреля 2014\IMG_11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Лариса Александровна\Desktop\Открытый урок 24апреля 2014\IMG_1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36" y="3265868"/>
            <a:ext cx="41764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3" y="908720"/>
            <a:ext cx="3225435" cy="188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Работа в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группах.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Тема:   «Чем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важна профессия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?» 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9" y="4653136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</a:rPr>
              <a:t>Рефлексия деятельности 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09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 Александровна\Desktop\Открытый урок 24апреля 2014\IMG_1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284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90872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наш урок с мозгового штурма!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0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Лариса Александровна\Desktop\Открытый урок 24апреля 2014\IMG_11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88843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Лариса Александровна\Desktop\Открытый урок 24апреля 2014\IMG_1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816424" cy="290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8024" y="1052736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/>
                <a:ea typeface="Calibri"/>
              </a:rPr>
              <a:t>-</a:t>
            </a:r>
            <a:r>
              <a:rPr lang="ru-RU" sz="3200" b="1" dirty="0">
                <a:solidFill>
                  <a:srgbClr val="0070C0"/>
                </a:solidFill>
                <a:latin typeface="Times New Roman"/>
                <a:ea typeface="Calibri"/>
              </a:rPr>
              <a:t>Добрые люди день начинают с работы.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879484"/>
            <a:ext cx="3414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/>
                <a:ea typeface="Calibri"/>
              </a:rPr>
              <a:t>Организационный  момент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4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риса Александровна\Desktop\Открытый урок 24апреля 2014\IMG_11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Лариса Александровна\Desktop\Открытый урок 24апреля 2014\IMG_1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428675" cy="27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39" y="1484784"/>
            <a:ext cx="328465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Физкульт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Calibri"/>
              </a:rPr>
              <a:t>минутка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риса Александровна\Desktop\Открытый урок 24апреля 2014\IMG_1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Лариса Александровна\Desktop\Открытый урок 24апреля 2014\IMG_11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94" y="3429000"/>
            <a:ext cx="3789330" cy="284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48063" y="1628800"/>
            <a:ext cx="324036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Несколько учеников выступают с рассказом о профессиях.</a:t>
            </a: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4581128"/>
            <a:ext cx="2164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Бизнесмен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32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риса Александровна\Desktop\Открытый урок 24апреля 2014\IMG_11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ариса Александровна\Desktop\Открытый урок 24апреля 2014\IMG_11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340768"/>
            <a:ext cx="19731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военный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0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Лариса Александровна\Desktop\Открытый урок 24апреля 2014\IMG_1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6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Лариса Александровна\Desktop\Открытый урок 24апреля 2014\IMG_1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54832"/>
            <a:ext cx="464400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Лариса Александровна\Desktop\Открытый урок 24апреля 2014\IMG_11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4833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Лариса Александровна\Desktop\Открытый урок 24апреля 2014\IMG_11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5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6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ариса Александровна\Desktop\Открытый урок 24апреля 2014\IMG_1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Лариса Александровна\Desktop\Открытый урок 24апреля 2014\IMG_11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572000" cy="34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Лариса Александровна\Desktop\Открытый урок 24апреля 2014\IMG_11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57200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Лариса Александровна\Desktop\Открытый урок 24апреля 2014\IMG_11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49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Лариса Александровна\Desktop\Открытый урок 24апреля 2014\IMG_11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15310"/>
            <a:ext cx="4643652" cy="36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Лариса Александровна\Desktop\Открытый урок 24апреля 2014\IMG_11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310"/>
            <a:ext cx="4541912" cy="36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Лариса Александровна\Desktop\Открытый урок 24апреля 2014\IMG_1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" y="3636640"/>
            <a:ext cx="464365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Лариса Александровна\Desktop\Открытый урок 24апреля 2014\IMG_11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36640"/>
            <a:ext cx="449999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208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72</TotalTime>
  <Words>71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Открытый урок по окружающему миру «Все профессии нужны. Все профессии важны!!!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по окружающему миру 24 апреля 2014 года</dc:title>
  <dc:creator>Лариса Александровна</dc:creator>
  <cp:lastModifiedBy>Лариса Александровна</cp:lastModifiedBy>
  <cp:revision>5</cp:revision>
  <dcterms:created xsi:type="dcterms:W3CDTF">2014-06-03T09:41:07Z</dcterms:created>
  <dcterms:modified xsi:type="dcterms:W3CDTF">2014-06-04T05:35:29Z</dcterms:modified>
</cp:coreProperties>
</file>