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57" r:id="rId5"/>
    <p:sldId id="261" r:id="rId6"/>
    <p:sldId id="260" r:id="rId7"/>
    <p:sldId id="259" r:id="rId8"/>
    <p:sldId id="258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9F6B-BE24-4284-A010-1CDE557CEA0A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1A669-B8F1-4592-A424-CC40A9BF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71942"/>
            <a:ext cx="366896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5214974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Ислам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Тест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b="4241"/>
          <a:stretch>
            <a:fillRect/>
          </a:stretch>
        </p:blipFill>
        <p:spPr bwMode="auto">
          <a:xfrm>
            <a:off x="6000760" y="428604"/>
            <a:ext cx="2143108" cy="3136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14620"/>
            <a:ext cx="3000364" cy="3214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r="32779"/>
          <a:stretch>
            <a:fillRect/>
          </a:stretch>
        </p:blipFill>
        <p:spPr bwMode="auto">
          <a:xfrm>
            <a:off x="500034" y="642918"/>
            <a:ext cx="11531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Переселение Мухаммеда и его последователей из Мекки в Медину </a:t>
            </a:r>
            <a:endParaRPr lang="ru-RU" sz="3200" i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500306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хиджра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500570"/>
            <a:ext cx="2089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исход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500438"/>
            <a:ext cx="200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хадж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571480"/>
            <a:ext cx="1986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9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3" descr="2554d5a813d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346296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14480" y="4071942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142984"/>
            <a:ext cx="6987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храм мусульман? </a:t>
            </a: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2324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мечеть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286124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церковь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357694"/>
            <a:ext cx="2620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медресе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28604"/>
            <a:ext cx="2225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is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47678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85852" y="2928934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92867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у мусульман путешествие с целью посещения святых мест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928934"/>
            <a:ext cx="3014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экскурсия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857628"/>
            <a:ext cx="4202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паломничество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857760"/>
            <a:ext cx="2730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разведка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66"/>
            <a:ext cx="2208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11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2131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85786" y="4500570"/>
            <a:ext cx="364333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14298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называлась новая религия, объединившая арабские племена? 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428868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ислам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7562"/>
            <a:ext cx="3869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христианство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14818"/>
            <a:ext cx="2736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буддизм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71480"/>
            <a:ext cx="1994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3" descr="a31cb3242ca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25988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42976" y="3071810"/>
            <a:ext cx="192882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1934" y="571480"/>
            <a:ext cx="1994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8560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мусульмане почитают как пророка? 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14620"/>
            <a:ext cx="3378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Мухаммеда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857628"/>
            <a:ext cx="2826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Авицену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929198"/>
            <a:ext cx="4786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Харун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ар-Рашида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67674" b="19149"/>
          <a:stretch>
            <a:fillRect/>
          </a:stretch>
        </p:blipFill>
        <p:spPr bwMode="auto">
          <a:xfrm>
            <a:off x="6072198" y="2428868"/>
            <a:ext cx="1500170" cy="2714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500166" y="3429000"/>
            <a:ext cx="307183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71934" y="571480"/>
            <a:ext cx="1994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00010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Мухаммед, основатель ислама был:</a:t>
            </a:r>
            <a:b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928934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арабским купцом.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071678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арабским ученым-математиком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3929066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христианским еретиком.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9" descr="5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14620"/>
            <a:ext cx="3208013" cy="242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71472" y="3500438"/>
            <a:ext cx="342902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  <a:p>
            <a:pPr algn="ctr"/>
            <a: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Ислам в переводе с арабского значит </a:t>
            </a:r>
            <a:r>
              <a:rPr lang="ru-RU" sz="3600" i="1" u="sng" dirty="0" smtClean="0">
                <a:solidFill>
                  <a:srgbClr val="FF0000"/>
                </a:solidFill>
              </a:rPr>
              <a:t>- 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а) подчинение.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714620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б) истина.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42900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в) мир.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b="10497"/>
          <a:stretch>
            <a:fillRect/>
          </a:stretch>
        </p:blipFill>
        <p:spPr bwMode="auto">
          <a:xfrm>
            <a:off x="2285984" y="4071942"/>
            <a:ext cx="3973516" cy="256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00298" y="2500306"/>
            <a:ext cx="285752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</a:p>
          <a:p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Началом мусульманской эры считает год переселения Мухаммеда в Медину. Это событие называется хиджра и произошло оно 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571744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а) 570 году.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64331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б) 595 году.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786322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в) 622 году.</a:t>
            </a:r>
          </a:p>
        </p:txBody>
      </p:sp>
      <p:pic>
        <p:nvPicPr>
          <p:cNvPr id="8" name="Рисунок 3" descr="03d4dad029f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2285984" cy="244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428992" y="5429264"/>
            <a:ext cx="228601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6</a:t>
            </a:r>
          </a:p>
          <a:p>
            <a:pPr algn="ctr"/>
            <a: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Коран делится на: </a:t>
            </a:r>
            <a:endParaRPr lang="ru-RU" sz="36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а) суры и </a:t>
            </a:r>
            <a:r>
              <a:rPr lang="ru-RU" sz="3600" dirty="0" err="1" smtClean="0">
                <a:solidFill>
                  <a:srgbClr val="0070C0"/>
                </a:solidFill>
              </a:rPr>
              <a:t>аяты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б) тома и статьи.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в) книги и послания.</a:t>
            </a:r>
          </a:p>
        </p:txBody>
      </p:sp>
      <p:pic>
        <p:nvPicPr>
          <p:cNvPr id="7" name="Рисунок 3" descr="e2fb4c139a6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000528" cy="267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28662" y="3071810"/>
            <a:ext cx="264320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7</a:t>
            </a:r>
          </a:p>
          <a:p>
            <a: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переводе с арабского, Коран значит -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496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книга ангелов.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64331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чтение вслух.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500570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священная книга.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2928963" cy="3905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42976" y="4214818"/>
            <a:ext cx="300039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-14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57148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8</a:t>
            </a:r>
          </a:p>
          <a:p>
            <a:pPr algn="ctr"/>
            <a:r>
              <a:rPr lang="ru-RU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входит в пять так называемых "столпов ислама"?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000372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а) Ежедневное чтение Корана.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7861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б) Паломничество в Мекку.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572008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в) Молитва пять раз в день.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352391" cy="221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71472" y="4286256"/>
            <a:ext cx="41434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258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16</cp:revision>
  <dcterms:created xsi:type="dcterms:W3CDTF">2013-01-30T18:46:07Z</dcterms:created>
  <dcterms:modified xsi:type="dcterms:W3CDTF">2013-02-01T06:16:18Z</dcterms:modified>
</cp:coreProperties>
</file>