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77" r:id="rId3"/>
    <p:sldId id="278" r:id="rId4"/>
    <p:sldId id="260" r:id="rId5"/>
    <p:sldId id="280" r:id="rId6"/>
    <p:sldId id="298" r:id="rId7"/>
    <p:sldId id="283" r:id="rId8"/>
    <p:sldId id="284" r:id="rId9"/>
    <p:sldId id="291" r:id="rId10"/>
    <p:sldId id="293" r:id="rId11"/>
    <p:sldId id="286" r:id="rId12"/>
    <p:sldId id="299" r:id="rId13"/>
    <p:sldId id="279" r:id="rId14"/>
    <p:sldId id="288" r:id="rId15"/>
    <p:sldId id="287" r:id="rId16"/>
    <p:sldId id="282" r:id="rId17"/>
    <p:sldId id="294" r:id="rId18"/>
    <p:sldId id="296" r:id="rId19"/>
    <p:sldId id="297" r:id="rId20"/>
    <p:sldId id="29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2115" autoAdjust="0"/>
  </p:normalViewPr>
  <p:slideViewPr>
    <p:cSldViewPr>
      <p:cViewPr varScale="1">
        <p:scale>
          <a:sx n="67" d="100"/>
          <a:sy n="67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A277A-D6CF-4267-AC2C-C298A3BE80F9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93605-59D2-44DF-AAB0-D7126C10C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7870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3605-59D2-44DF-AAB0-D7126C10C44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D045-A65A-4178-B2F3-B4AE224C2E1C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CA1C-807D-4D3B-B226-D03FB44F2F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158941"/>
      </p:ext>
    </p:extLst>
  </p:cSld>
  <p:clrMapOvr>
    <a:masterClrMapping/>
  </p:clrMapOvr>
  <p:transition spd="med" advClick="0" advTm="10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D045-A65A-4178-B2F3-B4AE224C2E1C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CA1C-807D-4D3B-B226-D03FB44F2F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4437303"/>
      </p:ext>
    </p:extLst>
  </p:cSld>
  <p:clrMapOvr>
    <a:masterClrMapping/>
  </p:clrMapOvr>
  <p:transition spd="med" advClick="0" advTm="10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D045-A65A-4178-B2F3-B4AE224C2E1C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CA1C-807D-4D3B-B226-D03FB44F2F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0950585"/>
      </p:ext>
    </p:extLst>
  </p:cSld>
  <p:clrMapOvr>
    <a:masterClrMapping/>
  </p:clrMapOvr>
  <p:transition spd="med" advClick="0" advTm="10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D045-A65A-4178-B2F3-B4AE224C2E1C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CA1C-807D-4D3B-B226-D03FB44F2F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6888747"/>
      </p:ext>
    </p:extLst>
  </p:cSld>
  <p:clrMapOvr>
    <a:masterClrMapping/>
  </p:clrMapOvr>
  <p:transition spd="med" advClick="0" advTm="10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D045-A65A-4178-B2F3-B4AE224C2E1C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CA1C-807D-4D3B-B226-D03FB44F2F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8771376"/>
      </p:ext>
    </p:extLst>
  </p:cSld>
  <p:clrMapOvr>
    <a:masterClrMapping/>
  </p:clrMapOvr>
  <p:transition spd="med" advClick="0" advTm="10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D045-A65A-4178-B2F3-B4AE224C2E1C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CA1C-807D-4D3B-B226-D03FB44F2F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8010212"/>
      </p:ext>
    </p:extLst>
  </p:cSld>
  <p:clrMapOvr>
    <a:masterClrMapping/>
  </p:clrMapOvr>
  <p:transition spd="med" advClick="0" advTm="10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D045-A65A-4178-B2F3-B4AE224C2E1C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CA1C-807D-4D3B-B226-D03FB44F2F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2680477"/>
      </p:ext>
    </p:extLst>
  </p:cSld>
  <p:clrMapOvr>
    <a:masterClrMapping/>
  </p:clrMapOvr>
  <p:transition spd="med" advClick="0" advTm="10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D045-A65A-4178-B2F3-B4AE224C2E1C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CA1C-807D-4D3B-B226-D03FB44F2F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676251"/>
      </p:ext>
    </p:extLst>
  </p:cSld>
  <p:clrMapOvr>
    <a:masterClrMapping/>
  </p:clrMapOvr>
  <p:transition spd="med" advClick="0" advTm="10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D045-A65A-4178-B2F3-B4AE224C2E1C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CA1C-807D-4D3B-B226-D03FB44F2F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8873503"/>
      </p:ext>
    </p:extLst>
  </p:cSld>
  <p:clrMapOvr>
    <a:masterClrMapping/>
  </p:clrMapOvr>
  <p:transition spd="med" advClick="0" advTm="10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D045-A65A-4178-B2F3-B4AE224C2E1C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CA1C-807D-4D3B-B226-D03FB44F2F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9985223"/>
      </p:ext>
    </p:extLst>
  </p:cSld>
  <p:clrMapOvr>
    <a:masterClrMapping/>
  </p:clrMapOvr>
  <p:transition spd="med" advClick="0" advTm="10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D045-A65A-4178-B2F3-B4AE224C2E1C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CA1C-807D-4D3B-B226-D03FB44F2F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4393676"/>
      </p:ext>
    </p:extLst>
  </p:cSld>
  <p:clrMapOvr>
    <a:masterClrMapping/>
  </p:clrMapOvr>
  <p:transition spd="med" advClick="0" advTm="10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7D045-A65A-4178-B2F3-B4AE224C2E1C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BCA1C-807D-4D3B-B226-D03FB44F2F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840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gif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 фон (26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936"/>
            <a:ext cx="9144000" cy="68599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142853"/>
            <a:ext cx="6072230" cy="17145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 «ГАБИШЕВСКАЯ СРЕДНЯЯ ОБЩЕОБРАЗОВАТЕЛЬНА ШКОЛА»  ЛАИШЕВСКОГО МУНИЦИПАЛЬНОГО РАЙОНА РЕСПУБЛИКИ ТАТАРСТАН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097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1928802"/>
            <a:ext cx="2303876" cy="3071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 rot="21045591">
            <a:off x="1360041" y="4641039"/>
            <a:ext cx="4595553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Шаяхметова </a:t>
            </a:r>
          </a:p>
          <a:p>
            <a:pPr algn="ctr">
              <a:lnSpc>
                <a:spcPct val="170000"/>
              </a:lnSpc>
            </a:pP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Лейсан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Рафкатовна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lnSpc>
                <a:spcPct val="170000"/>
              </a:lnSpc>
            </a:pP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>
              <a:lnSpc>
                <a:spcPct val="170000"/>
              </a:lnSpc>
            </a:pP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2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6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 лиловая материя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972320" cy="100010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Компьютер - наш друг.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Кузиева Юлия\Desktop\лейсан\114NIKON\DSCN025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 rot="20494409">
            <a:off x="26856" y="1067584"/>
            <a:ext cx="4481826" cy="27051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9" name="Picture 5" descr="C:\Users\Кузиева Юлия\Desktop\лейсан\114NIKON\DSCN03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1214422"/>
            <a:ext cx="4140968" cy="53285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0" name="Picture 6" descr="C:\Users\Кузиева Юлия\Desktop\лейсан\114NIKON\DSCN024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82529">
            <a:off x="831978" y="3675481"/>
            <a:ext cx="3916748" cy="30268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133[1]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429520" y="-142900"/>
            <a:ext cx="1428750" cy="142875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00173"/>
            <a:ext cx="8501090" cy="1428761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обученности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качества знаний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 2013-2014 учебном году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143248"/>
            <a:ext cx="7715304" cy="2786082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Мониторинг сформированности </a:t>
            </a:r>
          </a:p>
          <a:p>
            <a:pPr algn="l">
              <a:lnSpc>
                <a:spcPct val="15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универсальных   учебных   действий:  </a:t>
            </a:r>
          </a:p>
          <a:p>
            <a:pPr algn="l">
              <a:lnSpc>
                <a:spcPct val="15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Качество знаний - 60% </a:t>
            </a:r>
          </a:p>
          <a:p>
            <a:pPr algn="l">
              <a:lnSpc>
                <a:spcPct val="15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Успеваемость - 100%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010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57620" y="1714488"/>
            <a:ext cx="1428760" cy="113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8175918"/>
      </p:ext>
    </p:extLst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 лиловая матер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285728"/>
            <a:ext cx="6500826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Главное - вера в ребенка,</a:t>
            </a:r>
            <a:b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уважение его личности,</a:t>
            </a:r>
            <a:b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стремление помочь ему в достижении успеха!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28596" y="5715016"/>
            <a:ext cx="8072494" cy="78581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УСПЕШНЫЙ УЧИТЕЛЬ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=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УСПЕШНЫЙ УЧЕНИК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 descr="C:\Users\ASUS\Desktop\DSCN02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351641">
            <a:off x="356557" y="697746"/>
            <a:ext cx="3146311" cy="3357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8" name="Picture 6" descr="C:\Users\ASUS\Desktop\DSCN01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4" y="2071678"/>
            <a:ext cx="4831543" cy="3357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 лиловая матер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285728"/>
            <a:ext cx="4357718" cy="1285884"/>
          </a:xfr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Достижения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моих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учеников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C:\Users\ASUS\Desktop\lodr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143116"/>
            <a:ext cx="2571768" cy="4482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 descr="C:\Users\ASUS\Desktop\lorpa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62169">
            <a:off x="6321760" y="88271"/>
            <a:ext cx="2499222" cy="47712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4" name="Picture 4" descr="C:\Users\ASUS\Desktop\orn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309424">
            <a:off x="3186508" y="2042161"/>
            <a:ext cx="2877085" cy="45314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2" descr="C:\Users\ASUS\Desktop\DSCN001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401884">
            <a:off x="6704757" y="4346810"/>
            <a:ext cx="2220530" cy="2360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ASUS\Desktop\IMG_322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997319">
            <a:off x="142844" y="142852"/>
            <a:ext cx="2946785" cy="2143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 лиловая матер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000240"/>
            <a:ext cx="8215370" cy="4429156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Международный конкурс  «Лучший урок</a:t>
            </a:r>
          </a:p>
          <a:p>
            <a:pPr algn="l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использованием современных компьютерных  технологий»,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Победитель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2014 год</a:t>
            </a:r>
          </a:p>
          <a:p>
            <a:pPr algn="l"/>
            <a:endParaRPr lang="ru-RU" sz="1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Международный конкурс  «Творческие разработки  педагога»,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2014 год </a:t>
            </a:r>
          </a:p>
          <a:p>
            <a:pPr algn="l"/>
            <a:endParaRPr lang="ru-RU" sz="1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Всероссийский конкурс «Разработка сценария мероприятия и праздника»,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2014 год 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9"/>
            <a:ext cx="8643998" cy="1428759"/>
          </a:xfr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defRPr/>
            </a:pPr>
            <a: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Участие </a:t>
            </a:r>
            <a:b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в профессиональных конкурсах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фон лиловая матер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 descr="C:\Users\ASUS\Desktop\Лейсан\ГРАМОТЫ\Page120 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96898">
            <a:off x="3276004" y="3718409"/>
            <a:ext cx="2391385" cy="3008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C:\Users\ASUS\Desktop\Лейсан\ГРАМОТЫ\Шаяхметов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89988">
            <a:off x="6221396" y="447838"/>
            <a:ext cx="2517018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219063">
            <a:off x="3126755" y="1048480"/>
            <a:ext cx="2328304" cy="2910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4" name="Picture 10" descr="C:\Users\ASUS\Desktop\pr (1)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812526">
            <a:off x="5900562" y="4002625"/>
            <a:ext cx="2992278" cy="2410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228974">
            <a:off x="174895" y="1112952"/>
            <a:ext cx="2277226" cy="3370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0" y="142852"/>
            <a:ext cx="6572296" cy="928693"/>
          </a:xfrm>
          <a:prstGeom prst="rect">
            <a:avLst/>
          </a:prstGeo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9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6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Обобщение</a:t>
            </a:r>
            <a:r>
              <a:rPr kumimoji="0" lang="ru-RU" sz="16000" b="1" i="0" u="none" strike="noStrike" kern="1200" cap="none" spc="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опыта работы</a:t>
            </a:r>
            <a:r>
              <a:rPr kumimoji="0" lang="ru-RU" sz="16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6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6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0229990">
            <a:off x="922964" y="4215940"/>
            <a:ext cx="2000264" cy="2583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 лиловая матер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3" y="3212976"/>
            <a:ext cx="7128792" cy="3535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123728" y="188639"/>
            <a:ext cx="6903681" cy="3417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 лиловая матер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6957" y="642918"/>
            <a:ext cx="8050085" cy="52149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 лиловая матер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6957" y="571480"/>
            <a:ext cx="8239885" cy="52864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1317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84252" y="3244334"/>
            <a:ext cx="1478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ru-RU" b="1" u="sng" dirty="0" smtClean="0"/>
              <a:t>       </a:t>
            </a:r>
          </a:p>
        </p:txBody>
      </p:sp>
      <p:pic>
        <p:nvPicPr>
          <p:cNvPr id="8" name="Picture 2" descr="C:\Users\ШКОЛА\Desktop\школьные фоны\фоны школьные 3\r32pu31V2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29124" y="928670"/>
            <a:ext cx="2786082" cy="49552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endParaRPr lang="ru-RU" sz="2800" b="1" dirty="0" smtClean="0">
              <a:latin typeface="Monotype Corsiva" pitchFamily="66" charset="0"/>
            </a:endParaRPr>
          </a:p>
          <a:p>
            <a:r>
              <a:rPr lang="ru-RU" sz="2800" u="sng" dirty="0" smtClean="0">
                <a:latin typeface="Monotype Corsiva" pitchFamily="66" charset="0"/>
              </a:rPr>
              <a:t>Мое  кредо:</a:t>
            </a:r>
          </a:p>
          <a:p>
            <a:endParaRPr lang="ru-RU" sz="2800" b="1" dirty="0" smtClean="0"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Будь терпелив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в ожидании чуда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 и будь готов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для встречи с ним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в  каждом ребенке!</a:t>
            </a:r>
          </a:p>
          <a:p>
            <a:endParaRPr lang="ru-RU" sz="2800" b="1" dirty="0" smtClean="0">
              <a:latin typeface="Monotype Corsiva" pitchFamily="66" charset="0"/>
            </a:endParaRPr>
          </a:p>
          <a:p>
            <a:endParaRPr lang="ru-RU" sz="2800" b="1" dirty="0" smtClean="0">
              <a:latin typeface="Monotype Corsiva" pitchFamily="66" charset="0"/>
            </a:endParaRPr>
          </a:p>
          <a:p>
            <a:pPr algn="r"/>
            <a:r>
              <a:rPr lang="ru-RU" b="1" dirty="0" smtClean="0">
                <a:latin typeface="Monotype Corsiva" pitchFamily="66" charset="0"/>
              </a:rPr>
              <a:t>Ш.М. </a:t>
            </a:r>
            <a:r>
              <a:rPr lang="ru-RU" b="1" dirty="0" err="1" smtClean="0">
                <a:latin typeface="Monotype Corsiva" pitchFamily="66" charset="0"/>
              </a:rPr>
              <a:t>Амонашвили</a:t>
            </a:r>
            <a:endParaRPr lang="ru-RU" b="1" dirty="0" smtClean="0">
              <a:latin typeface="Monotype Corsiva" pitchFamily="66" charset="0"/>
            </a:endParaRPr>
          </a:p>
          <a:p>
            <a:pPr algn="r"/>
            <a:endParaRPr lang="ru-RU" b="1" dirty="0">
              <a:latin typeface="Monotype Corsiva" pitchFamily="66" charset="0"/>
            </a:endParaRPr>
          </a:p>
        </p:txBody>
      </p:sp>
      <p:pic>
        <p:nvPicPr>
          <p:cNvPr id="7" name="Содержимое 4" descr="мммразиль 241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857224" y="642918"/>
            <a:ext cx="3381400" cy="2330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6" descr="1 сентября 003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 rot="170890">
            <a:off x="928662" y="2857496"/>
            <a:ext cx="3286148" cy="2591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2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2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6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6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 фон (23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54214" y="0"/>
            <a:ext cx="9198214" cy="70009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151846">
            <a:off x="1139328" y="1380354"/>
            <a:ext cx="529071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 Что значит школа для меня?</a:t>
            </a:r>
            <a:b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  Я всем отвечу однозначно: </a:t>
            </a:r>
            <a:b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  «Жизнь школьная – моя судьба…</a:t>
            </a:r>
            <a:b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  Моя судьба…и не иначе».</a:t>
            </a: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             Мне нравится работать в школе. </a:t>
            </a: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   Работать с детьми -  это огромное  счастье. </a:t>
            </a: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 Именно дети умеют бескорыстно любить и своей любовью окрылять, вдохновлять и вселять уверенность. Общение с детьми доставляет мне удовольствие и радость. Я чувствую, что я нужна им, а они нужны мне.   Общение с детьми, как бальзам для души, как напиток бодрости </a:t>
            </a: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и вечной молодости…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0"/>
            <a:ext cx="74295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1600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3469" y="6219486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«Работа  -  лучший  способ  наслаждаться  жизнью»</a:t>
            </a:r>
          </a:p>
        </p:txBody>
      </p:sp>
      <p:pic>
        <p:nvPicPr>
          <p:cNvPr id="9" name="Рисунок 8" descr="babochkia-503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72460" y="5006556"/>
            <a:ext cx="935957" cy="93595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68545">
            <a:off x="711904" y="316901"/>
            <a:ext cx="2347242" cy="21035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 лиловая матер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L:\ВАЖНЫЕ ДОКУМЕНТЫ -МОИ  Для СОЦ СЕТИ ОБРАЗОВАНИЯ\114NIKON\2014_09_01\IMG_479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95916">
            <a:off x="5054063" y="3173686"/>
            <a:ext cx="3893627" cy="2614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21237287">
            <a:off x="241156" y="389056"/>
            <a:ext cx="7508070" cy="226349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Целью своей педагогической деятельности ставлю необходимость научить детей самостоятельно мыслить,  </a:t>
            </a:r>
            <a:br>
              <a:rPr lang="ru-RU" sz="2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самому сопоставлять факты и искать информацию, </a:t>
            </a:r>
            <a:br>
              <a:rPr lang="ru-RU" sz="2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помочь детям раскрыться и развить творческие способности, научить любить себя,  своих близких и свою Родину.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0034" y="3143248"/>
            <a:ext cx="5143536" cy="359812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Профессиональная карта</a:t>
            </a:r>
          </a:p>
          <a:p>
            <a:pPr algn="l">
              <a:lnSpc>
                <a:spcPct val="120000"/>
              </a:lnSpc>
            </a:pPr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ФИО: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Шаяхметова </a:t>
            </a:r>
            <a:r>
              <a:rPr lang="ru-RU" sz="29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Лейсан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Рафкатовна</a:t>
            </a:r>
            <a:endParaRPr lang="ru-RU" sz="29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высшее профессиональное образование, </a:t>
            </a:r>
          </a:p>
          <a:p>
            <a:pPr algn="l">
              <a:lnSpc>
                <a:spcPct val="120000"/>
              </a:lnSpc>
            </a:pPr>
            <a:r>
              <a:rPr lang="ru-RU" sz="2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Татарский Государственный Гуманитарно-Педагогический Университет, УЧИТЕЛЬ</a:t>
            </a:r>
          </a:p>
          <a:p>
            <a:pPr algn="l">
              <a:lnSpc>
                <a:spcPct val="120000"/>
              </a:lnSpc>
            </a:pPr>
            <a:r>
              <a:rPr lang="ru-RU" sz="2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НЕМЕЦКОГО ЯЗЫКА</a:t>
            </a: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среднее специальное образование,</a:t>
            </a:r>
          </a:p>
          <a:p>
            <a:pPr algn="l">
              <a:lnSpc>
                <a:spcPct val="120000"/>
              </a:lnSpc>
            </a:pPr>
            <a:r>
              <a:rPr lang="ru-RU" sz="29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Арское</a:t>
            </a:r>
            <a:r>
              <a:rPr lang="ru-RU" sz="2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педагогическое училище, УЧИТЕЛЬ НАЧАЛЬНЫХ КЛАССОВ  И НЕМЕЦКОГО ЯЗЫКА</a:t>
            </a:r>
          </a:p>
          <a:p>
            <a:pPr algn="l">
              <a:lnSpc>
                <a:spcPct val="120000"/>
              </a:lnSpc>
            </a:pPr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Педагогический стаж: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1,5 года</a:t>
            </a:r>
          </a:p>
          <a:p>
            <a:pPr algn="l">
              <a:lnSpc>
                <a:spcPct val="120000"/>
              </a:lnSpc>
            </a:pPr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Семейное положение: </a:t>
            </a:r>
            <a:r>
              <a:rPr lang="ru-RU" sz="2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замужем, двое детей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9226075"/>
      </p:ext>
    </p:extLst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 лиловая матер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555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 МЫ ПОЗНАЕМ НОВОЕ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2" descr="C:\Users\ASUS\Desktop\20140424_1122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49809">
            <a:off x="314725" y="4019089"/>
            <a:ext cx="3828323" cy="27117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Users\ASUS\Desktop\DSCN03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3744" y="4143380"/>
            <a:ext cx="3746664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3" descr="C:\Users\ASUS\Desktop\20140115_11063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666096">
            <a:off x="5587756" y="351465"/>
            <a:ext cx="3413827" cy="2442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C:\Users\ASUS\Desktop\dscn030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222156">
            <a:off x="311145" y="749204"/>
            <a:ext cx="3419664" cy="3256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ASUS\Desktop\DSCN015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98212" y="2419416"/>
            <a:ext cx="3787762" cy="2295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 лиловая матер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61835" y="142852"/>
            <a:ext cx="40679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 ПРОЕКТЫ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2" descr="C:\Users\ASUS\Desktop\DSCN03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8267">
            <a:off x="6208280" y="3985760"/>
            <a:ext cx="2800150" cy="2722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C:\Users\ASUS\Desktop\654779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743559">
            <a:off x="2728047" y="4527357"/>
            <a:ext cx="3342119" cy="18163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2" descr="C:\Users\ASUS\Desktop\565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152865">
            <a:off x="145462" y="925744"/>
            <a:ext cx="2313950" cy="23937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 descr="C:\Users\ASUS\Desktop\DSCN001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90750">
            <a:off x="2740154" y="1056138"/>
            <a:ext cx="3429024" cy="3100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2" descr="C:\Users\ASUS\Desktop\20140410_11292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90030">
            <a:off x="69537" y="3777126"/>
            <a:ext cx="2637048" cy="27146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2" descr="C:\Users\ASUS\Desktop\p105007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1125588">
            <a:off x="6399006" y="1387928"/>
            <a:ext cx="2731404" cy="2438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4" descr="C:\Users\ASUS\Desktop\963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752330">
            <a:off x="5647412" y="46011"/>
            <a:ext cx="2578017" cy="16348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 лиловая матер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8674" y="142852"/>
            <a:ext cx="46942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 ПРАЗДНИКИ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2" descr="C:\Users\ASUS\Desktop\IMG_21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4357694"/>
            <a:ext cx="3716881" cy="2371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Users\ASUS\Desktop\IMG_31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659419">
            <a:off x="-303966" y="3382371"/>
            <a:ext cx="3699015" cy="2489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 descr="C:\Users\ASUS\Desktop\DSCN02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785794"/>
            <a:ext cx="3264690" cy="2150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4" descr="C:\Users\ASUS\Desktop\IMG_314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94390">
            <a:off x="5782167" y="396909"/>
            <a:ext cx="3170265" cy="2501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C:\Users\ASUS\Desktop\20131122_12032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061736">
            <a:off x="3436542" y="796410"/>
            <a:ext cx="2217771" cy="1918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282" y="785794"/>
            <a:ext cx="3286148" cy="2379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C:\Users\ASUS\Desktop\20131226_08574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689858">
            <a:off x="2594395" y="4679327"/>
            <a:ext cx="2900735" cy="19529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C:\Users\ASUS\Desktop\20140228_130014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545646">
            <a:off x="3696659" y="2635275"/>
            <a:ext cx="2754820" cy="1798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ASUS\Desktop\9828480.gif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639627">
            <a:off x="5718129" y="417899"/>
            <a:ext cx="3214678" cy="2583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3" descr="C:\Users\ASUS\Desktop\p1050106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20749354">
            <a:off x="6650818" y="3019691"/>
            <a:ext cx="2092460" cy="14850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 лиловая матер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5" name="Picture 3" descr="C:\Users\ASUS\Desktop\26309-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1071546"/>
            <a:ext cx="3571900" cy="51171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C:\Users\ASUS\Desktop\0016-016-Refleksij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03291">
            <a:off x="284324" y="4049269"/>
            <a:ext cx="3201301" cy="21744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142852"/>
            <a:ext cx="86887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РЕФЛЕКСИВНЫЕ МЕТОДЫ И ПРИЕМЫ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2" descr="C:\Users\ASUS\Desktop\20140410_1122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27136">
            <a:off x="6813274" y="2631388"/>
            <a:ext cx="2143140" cy="2014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ASUS\Desktop\20140410_11215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103405">
            <a:off x="144938" y="997165"/>
            <a:ext cx="3098625" cy="2237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0479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572396" y="857232"/>
            <a:ext cx="1285884" cy="1285884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 лиловая матер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-214338"/>
            <a:ext cx="8029604" cy="171451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Совместные мероприятия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 родителями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 descr="C:\Users\ASUS\Desktop\IMG_31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428736"/>
            <a:ext cx="4929222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ASUS\Desktop\IMG_319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74545">
            <a:off x="890641" y="4196875"/>
            <a:ext cx="4286280" cy="2478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C:\Users\ASUS\Desktop\p105012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398474">
            <a:off x="5140922" y="3930236"/>
            <a:ext cx="3871483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ASUS\Desktop\IMG_318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538838">
            <a:off x="5136774" y="1111507"/>
            <a:ext cx="3934014" cy="2435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608</TotalTime>
  <Words>222</Words>
  <Application>Microsoft Office PowerPoint</Application>
  <PresentationFormat>Экран (4:3)</PresentationFormat>
  <Paragraphs>61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МУНИЦИПАЛЬНОЕ БЮДЖЕТНОЕ ОБЩЕОБРАЗОВАТЕЛЬНОЕ УЧРЕЖДЕНИЕ  «ГАБИШЕВСКАЯ СРЕДНЯЯ ОБЩЕОБРАЗОВАТЕЛЬНА ШКОЛА»  ЛАИШЕВСКОГО МУНИЦИПАЛЬНОГО РАЙОНА РЕСПУБЛИКИ ТАТАРСТАН</vt:lpstr>
      <vt:lpstr> </vt:lpstr>
      <vt:lpstr> Целью своей педагогической деятельности ставлю необходимость научить детей самостоятельно мыслить,   самому сопоставлять факты и искать информацию,  помочь детям раскрыться и развить творческие способности, научить любить себя,  своих близких и свою Родину.</vt:lpstr>
      <vt:lpstr>Слайд 4</vt:lpstr>
      <vt:lpstr>Слайд 5</vt:lpstr>
      <vt:lpstr>Слайд 6</vt:lpstr>
      <vt:lpstr>Слайд 7</vt:lpstr>
      <vt:lpstr>Слайд 8</vt:lpstr>
      <vt:lpstr>Совместные мероприятия  с родителями</vt:lpstr>
      <vt:lpstr>Компьютер - наш друг.</vt:lpstr>
      <vt:lpstr>Уровень обученности и качества знаний  в 2013-2014 учебном году</vt:lpstr>
      <vt:lpstr>Слайд 12</vt:lpstr>
      <vt:lpstr>Главное - вера в ребенка, уважение его личности, стремление помочь ему в достижении успеха!</vt:lpstr>
      <vt:lpstr>Достижения  моих  учеников</vt:lpstr>
      <vt:lpstr> Участие     в профессиональных конкурсах 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Кузиева Юлия</cp:lastModifiedBy>
  <cp:revision>71</cp:revision>
  <dcterms:created xsi:type="dcterms:W3CDTF">2014-05-07T18:45:49Z</dcterms:created>
  <dcterms:modified xsi:type="dcterms:W3CDTF">2015-02-17T11:58:21Z</dcterms:modified>
</cp:coreProperties>
</file>