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71" r:id="rId9"/>
    <p:sldId id="269" r:id="rId10"/>
    <p:sldId id="277" r:id="rId11"/>
    <p:sldId id="280" r:id="rId12"/>
    <p:sldId id="273" r:id="rId13"/>
    <p:sldId id="276" r:id="rId14"/>
    <p:sldId id="262" r:id="rId15"/>
    <p:sldId id="278" r:id="rId16"/>
    <p:sldId id="274" r:id="rId17"/>
    <p:sldId id="275" r:id="rId18"/>
    <p:sldId id="263" r:id="rId19"/>
    <p:sldId id="283" r:id="rId20"/>
    <p:sldId id="264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57" autoAdjust="0"/>
    <p:restoredTop sz="94660"/>
  </p:normalViewPr>
  <p:slideViewPr>
    <p:cSldViewPr>
      <p:cViewPr>
        <p:scale>
          <a:sx n="75" d="100"/>
          <a:sy n="75" d="100"/>
        </p:scale>
        <p:origin x="-10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B1D0E-9F36-4FC8-94B5-1D0A9D3A765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A88C-46D7-472D-B415-3735D8EC9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4F9C-BBAB-4F1C-8758-8CDF772EC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E1664-882E-49BD-AA36-121F6105F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8361A-E0D5-4FBC-A192-02105F4E2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CBABC-E95C-4B8A-B0E1-2628AB67E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67409-77E6-4827-8B00-EF71DB487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7AC0-62EC-4106-9875-3828C7AD7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5066-86F7-4D7F-8EA4-CD62EF3D94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164E-AAA4-4C89-BD82-57BCC9A61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6D49-9E13-468F-BE3B-80717A8DB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D29C-2A31-4FEF-AD96-4E3F5746F5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09DD-5F59-4BEC-AF85-3BF11D380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89F167-16D6-4B43-85F3-4516CCAB2F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571612"/>
            <a:ext cx="5214974" cy="38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71678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44" y="5000636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работа</a:t>
            </a:r>
          </a:p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ученика 3 «Б» класса</a:t>
            </a:r>
          </a:p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Кирюшина Александра</a:t>
            </a:r>
          </a:p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Н.Г. Шевченко</a:t>
            </a:r>
          </a:p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слайдов - </a:t>
            </a: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29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Мир кристаллов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66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 вокруг нас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66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8-026-Kristally-l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714356"/>
            <a:ext cx="6000760" cy="51898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72330" y="628652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13 февр\0_2d78e_65ced391_-4-XL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57298"/>
            <a:ext cx="2643206" cy="3000396"/>
          </a:xfrm>
          <a:prstGeom prst="rect">
            <a:avLst/>
          </a:prstGeom>
          <a:noFill/>
        </p:spPr>
      </p:pic>
      <p:pic>
        <p:nvPicPr>
          <p:cNvPr id="1027" name="Picture 3" descr="C:\Users\dns\Desktop\13 февр\0_32c87_8c0fb899_-3-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500175"/>
            <a:ext cx="2401745" cy="33590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95893" y="6488668"/>
            <a:ext cx="174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 слайд из 24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0" name="Picture 14" descr="жемчу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328649" y="2185981"/>
            <a:ext cx="3429000" cy="2057386"/>
          </a:xfrm>
          <a:prstGeom prst="rect">
            <a:avLst/>
          </a:prstGeom>
          <a:noFill/>
        </p:spPr>
      </p:pic>
      <p:pic>
        <p:nvPicPr>
          <p:cNvPr id="19471" name="Picture 15" descr="ракуш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053396" y="3447802"/>
            <a:ext cx="3286124" cy="2248388"/>
          </a:xfrm>
          <a:prstGeom prst="rect">
            <a:avLst/>
          </a:prstGeom>
          <a:noFill/>
        </p:spPr>
      </p:pic>
      <p:pic>
        <p:nvPicPr>
          <p:cNvPr id="11" name="Picture 11" descr="000366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071563" y="1571612"/>
            <a:ext cx="6857999" cy="371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15206" y="6072206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12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4" name="Рисунок 1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071810"/>
            <a:ext cx="2349758" cy="288180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858016" y="6214030"/>
            <a:ext cx="166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Елизавета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90" name="Picture 14" descr="C:\Users\User\Favorites\Downloads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2714644" cy="326317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643306" y="621403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Екатерина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591" name="Picture 15" descr="C:\Users\User\Favorites\Downloads\280px-Vladimir-II-Vsevolodovich_Monoma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285984" cy="31782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0" y="6214030"/>
            <a:ext cx="253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 Владимир Мономах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Picture 16" descr="C:\Users\User\Favorites\Downloads\13053121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0"/>
            <a:ext cx="4929222" cy="219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507013" y="592933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13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5" y="0"/>
            <a:ext cx="9001155" cy="796908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  <a:latin typeface="Palatino Linotype" pitchFamily="18" charset="0"/>
              </a:rPr>
              <a:t>Применения кристаллов </a:t>
            </a:r>
            <a:r>
              <a:rPr lang="ru-RU" sz="2800" b="1" dirty="0" smtClean="0">
                <a:solidFill>
                  <a:schemeClr val="bg1"/>
                </a:solidFill>
                <a:latin typeface="Palatino Linotype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Palatino Linotype" pitchFamily="18" charset="0"/>
              </a:rPr>
              <a:t>науке и технике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0" y="571480"/>
            <a:ext cx="8435975" cy="58736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твердость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endParaRPr lang="ru-RU" sz="2800" dirty="0">
              <a:latin typeface="Palatino Linotype" pitchFamily="18" charset="0"/>
            </a:endParaRPr>
          </a:p>
          <a:p>
            <a:pPr algn="ctr">
              <a:buFontTx/>
              <a:buNone/>
            </a:pPr>
            <a:endParaRPr lang="ru-RU" dirty="0"/>
          </a:p>
        </p:txBody>
      </p:sp>
      <p:pic>
        <p:nvPicPr>
          <p:cNvPr id="8198" name="Picture 6" descr="09-alm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142984"/>
            <a:ext cx="2500330" cy="26432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202" name="Picture 10" descr="шлиф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14356"/>
            <a:ext cx="2500298" cy="262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ndustrial_diamon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857628"/>
            <a:ext cx="3857652" cy="197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378773" y="614364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14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Favorites\Downloads\IMG_6220_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357718" cy="2603999"/>
          </a:xfrm>
          <a:prstGeom prst="rect">
            <a:avLst/>
          </a:prstGeom>
          <a:noFill/>
        </p:spPr>
      </p:pic>
      <p:pic>
        <p:nvPicPr>
          <p:cNvPr id="2051" name="Picture 3" descr="C:\Users\User\Desktop\кристалл\photo_guilloch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0"/>
            <a:ext cx="3071834" cy="2634147"/>
          </a:xfrm>
          <a:prstGeom prst="rect">
            <a:avLst/>
          </a:prstGeom>
          <a:noFill/>
        </p:spPr>
      </p:pic>
      <p:pic>
        <p:nvPicPr>
          <p:cNvPr id="2052" name="Picture 4" descr="C:\Users\User\Desktop\кристалл\Bankoboev.Ru_chasy_s_cepochkoi_na_meshkovi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143248"/>
            <a:ext cx="4286248" cy="32146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2132" y="6143644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52"/>
            <a:ext cx="8435975" cy="64291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FFC000"/>
                </a:solidFill>
                <a:latin typeface="Palatino Linotype" pitchFamily="18" charset="0"/>
              </a:rPr>
              <a:t>Пьезоэлектрические    свойства</a:t>
            </a:r>
            <a:r>
              <a:rPr lang="ru-RU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dirty="0"/>
              <a:t> </a:t>
            </a:r>
          </a:p>
          <a:p>
            <a:pPr algn="ctr">
              <a:buFontTx/>
              <a:buNone/>
            </a:pPr>
            <a:endParaRPr lang="ru-RU" dirty="0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643314"/>
            <a:ext cx="347372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измерение вибрац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71546"/>
            <a:ext cx="27860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6" name="Picture 16" descr="C:\Users\User\Favorites\Downloads\Malkh0256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85794"/>
            <a:ext cx="2000265" cy="2848861"/>
          </a:xfrm>
          <a:prstGeom prst="rect">
            <a:avLst/>
          </a:prstGeom>
          <a:noFill/>
        </p:spPr>
      </p:pic>
      <p:pic>
        <p:nvPicPr>
          <p:cNvPr id="20497" name="Picture 17" descr="C:\Users\User\Favorites\Downloads\Malkh0295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86298"/>
            <a:ext cx="2071702" cy="20717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43702" y="714356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Palatino Linotype" pitchFamily="18" charset="0"/>
              </a:rPr>
              <a:t>кварц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4286256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</a:rPr>
              <a:t>турмалин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78773" y="614364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16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52"/>
            <a:ext cx="8435975" cy="73024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C000"/>
                </a:solidFill>
                <a:latin typeface="Palatino Linotype" pitchFamily="18" charset="0"/>
              </a:rPr>
              <a:t>Оптические    свойства </a:t>
            </a:r>
          </a:p>
          <a:p>
            <a:pPr algn="ctr">
              <a:buFontTx/>
              <a:buNone/>
            </a:pPr>
            <a:r>
              <a:rPr lang="ru-RU" dirty="0"/>
              <a:t> </a:t>
            </a:r>
          </a:p>
          <a:p>
            <a:pPr algn="ctr">
              <a:buFontTx/>
              <a:buNone/>
            </a:pPr>
            <a:endParaRPr lang="ru-RU" dirty="0"/>
          </a:p>
        </p:txBody>
      </p:sp>
      <p:pic>
        <p:nvPicPr>
          <p:cNvPr id="21516" name="Picture 12" descr="C:\Users\User\Favorites\Downloads\f0617ece8c2afa299d5673679e11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4857784" cy="302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C:\Users\User\Favorites\Downloads\_pribor DDS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857364"/>
            <a:ext cx="2143108" cy="393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dns\Documents\Саша\минералы\кварц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636"/>
            <a:ext cx="2190752" cy="1643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378773" y="6143644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17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643998" cy="993775"/>
          </a:xfrm>
        </p:spPr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Palatino Linotype" pitchFamily="18" charset="0"/>
              </a:rPr>
              <a:t>Производство искусственных кристаллов </a:t>
            </a:r>
          </a:p>
        </p:txBody>
      </p:sp>
      <p:pic>
        <p:nvPicPr>
          <p:cNvPr id="1026" name="Picture 2" descr="C:\Users\User\Desktop\кристалл\sinteticeskie_kristal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1285860"/>
            <a:ext cx="31432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кристалл\PH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85964"/>
            <a:ext cx="4071966" cy="356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кристалл\image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71942"/>
            <a:ext cx="314324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378773" y="614364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19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3600" b="1" dirty="0">
                <a:solidFill>
                  <a:srgbClr val="FFC000"/>
                </a:solidFill>
              </a:rPr>
              <a:t>Выращивание кристаллов в домашних условиях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14488"/>
            <a:ext cx="2690831" cy="20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4429132"/>
            <a:ext cx="2881333" cy="21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357694"/>
            <a:ext cx="2593961" cy="19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357694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1857364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378773" y="648866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18487" cy="5975350"/>
          </a:xfrm>
          <a:blipFill>
            <a:blip r:embed="rId2" cstate="email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Содержание</a:t>
            </a:r>
          </a:p>
          <a:p>
            <a:pPr marL="457200" indent="-457200">
              <a:buFontTx/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Кристаллы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и их свойства	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Кристаллы в природе	</a:t>
            </a:r>
          </a:p>
          <a:p>
            <a:pPr marL="457200" indent="-457200">
              <a:buFontTx/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 Применение кристаллов в науке и технике</a:t>
            </a:r>
          </a:p>
          <a:p>
            <a:pPr marL="457200" indent="-457200">
              <a:buFontTx/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Производство искусственных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кристаллов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457200" indent="-457200">
              <a:buFontTx/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5. Выращивание кристаллов в домашних условиях	</a:t>
            </a:r>
          </a:p>
          <a:p>
            <a:pPr marL="457200" indent="-457200">
              <a:buFontTx/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86644" y="628652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3600" b="1" dirty="0">
                <a:solidFill>
                  <a:srgbClr val="FFC000"/>
                </a:solidFill>
              </a:rPr>
              <a:t>Выращивание кристаллов в домашних условиях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57722"/>
            <a:ext cx="3571900" cy="25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821641"/>
            <a:ext cx="3214710" cy="23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500570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378773" y="648866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21 слайд из 24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214818"/>
            <a:ext cx="3000395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ЗАКЛЮЧЕНИЕ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640763" cy="51625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6600"/>
                </a:solidFill>
              </a:rPr>
              <a:t>Кристаллы встречаются нам повсюду: мы ходим по кристаллам, строим из них, выращиваем их в лабораториях.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6600"/>
                </a:solidFill>
              </a:rPr>
              <a:t>Кристаллы нашли широкое применение в научной и практической деятельности человека.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6600"/>
                </a:solidFill>
              </a:rPr>
              <a:t>За время своей исследовательской работы нам удалось вырастить  кристаллы восьми различных веществ. Кристаллы росли  с разной скоростью и получились разной формы, присущей данному веществу.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6600"/>
                </a:solidFill>
              </a:rPr>
              <a:t> Образование кристаллов – это удивительное действие природы.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78773" y="648866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23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СПАСИБО ЗА ВНИМАНИЕ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5976937"/>
          </a:xfrm>
          <a:blipFill>
            <a:blip r:embed="rId2" cstate="email"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chemeClr val="bg1"/>
                </a:solidFill>
                <a:latin typeface="Palatino Linotype" pitchFamily="18" charset="0"/>
              </a:rPr>
              <a:t>Цель и задачи </a:t>
            </a:r>
            <a:r>
              <a:rPr lang="ru-RU" sz="2800" b="1" i="1" dirty="0" smtClean="0">
                <a:solidFill>
                  <a:schemeClr val="bg1"/>
                </a:solidFill>
                <a:latin typeface="Palatino Linotype" pitchFamily="18" charset="0"/>
              </a:rPr>
              <a:t>исследования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chemeClr val="bg1"/>
                </a:solidFill>
                <a:latin typeface="Palatino Linotype" pitchFamily="18" charset="0"/>
              </a:rPr>
              <a:t>Цель -  </a:t>
            </a:r>
            <a:r>
              <a:rPr lang="ru-RU" sz="2800" dirty="0" smtClean="0">
                <a:solidFill>
                  <a:schemeClr val="bg1"/>
                </a:solidFill>
                <a:latin typeface="Palatino Linotype" pitchFamily="18" charset="0"/>
              </a:rPr>
              <a:t>расширить представление об образовании кристаллических тел в природе на основе выращивания кристаллов различных веществ в домашних условиях</a:t>
            </a:r>
            <a:endParaRPr lang="ru-RU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 dirty="0">
                <a:solidFill>
                  <a:schemeClr val="bg1"/>
                </a:solidFill>
                <a:latin typeface="Palatino Linotype" pitchFamily="18" charset="0"/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  <a:latin typeface="Palatino Linotype" pitchFamily="18" charset="0"/>
              </a:rPr>
              <a:t>Изучить 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особенности кристаллических тел и пути их образования в природе.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  <a:latin typeface="Palatino Linotype" pitchFamily="18" charset="0"/>
              </a:rPr>
              <a:t>Рассмотреть 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возможности использования кристаллов в жизнедеятельности человека.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Провести эксперимент по выращиванию кристаллов в домашних условиях</a:t>
            </a:r>
            <a:r>
              <a:rPr lang="ru-RU" sz="2800" i="1" dirty="0">
                <a:solidFill>
                  <a:schemeClr val="bg1"/>
                </a:solidFill>
                <a:latin typeface="Palatino Linotype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Сформировать коллекцию кристаллов разных веществ.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600076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357562"/>
            <a:ext cx="2643174" cy="3322637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30" name="Picture 6" descr="ph033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3929058" cy="198727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31" name="Picture 11" descr="медная провол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714620"/>
            <a:ext cx="3357554" cy="223663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33" name="Picture 13" descr="теплоход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1071546"/>
            <a:ext cx="3349620" cy="206079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latin typeface="Palatino Linotype" pitchFamily="18" charset="0"/>
              </a:rPr>
              <a:t>Природа кристаллов и их свойства</a:t>
            </a:r>
          </a:p>
        </p:txBody>
      </p:sp>
      <p:pic>
        <p:nvPicPr>
          <p:cNvPr id="5124" name="Picture 4" descr="0511_4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0" y="4500570"/>
            <a:ext cx="3500430" cy="194919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07013" y="648866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071934" cy="248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1238776941_lemurians8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429124" y="1785926"/>
            <a:ext cx="3857652" cy="418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142852"/>
            <a:ext cx="8001056" cy="1077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Palatino Linotype" pitchFamily="18" charset="0"/>
              </a:rPr>
              <a:t>Криста́ллы </a:t>
            </a:r>
            <a:r>
              <a:rPr lang="vi-VN" sz="3200" b="1" dirty="0" smtClean="0">
                <a:solidFill>
                  <a:schemeClr val="tx1"/>
                </a:solidFill>
                <a:latin typeface="Palatino Linotype" pitchFamily="18" charset="0"/>
              </a:rPr>
              <a:t>от </a:t>
            </a:r>
            <a:r>
              <a:rPr lang="vi-VN" sz="3200" b="1" dirty="0">
                <a:solidFill>
                  <a:schemeClr val="tx1"/>
                </a:solidFill>
                <a:latin typeface="Palatino Linotype" pitchFamily="18" charset="0"/>
              </a:rPr>
              <a:t>греч. </a:t>
            </a: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Palatino Linotype" pitchFamily="18" charset="0"/>
              </a:rPr>
              <a:t>кристаллос</a:t>
            </a: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» (</a:t>
            </a:r>
            <a:r>
              <a:rPr lang="el-GR" sz="3200" b="1" dirty="0" smtClean="0">
                <a:solidFill>
                  <a:schemeClr val="tx1"/>
                </a:solidFill>
                <a:latin typeface="Palatino Linotype" pitchFamily="18" charset="0"/>
              </a:rPr>
              <a:t>κρύσταλλος</a:t>
            </a:r>
            <a:r>
              <a:rPr 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) - лёд</a:t>
            </a:r>
            <a:endParaRPr lang="ru-RU" sz="32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2" name="Рисунок 11" descr="le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4000504"/>
            <a:ext cx="3357554" cy="247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286644" y="628652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3636" y="214290"/>
            <a:ext cx="2857520" cy="2976583"/>
          </a:xfrm>
          <a:solidFill>
            <a:schemeClr val="bg1"/>
          </a:solidFill>
          <a:ln/>
          <a:effectLst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57224" y="214291"/>
            <a:ext cx="3929090" cy="4832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u="sng" dirty="0">
                <a:latin typeface="Palatino Linotype" pitchFamily="18" charset="0"/>
              </a:rPr>
              <a:t>Кристаллические тела </a:t>
            </a:r>
            <a:r>
              <a:rPr lang="ru-RU" sz="2800" b="1" dirty="0">
                <a:latin typeface="Palatino Linotype" pitchFamily="18" charset="0"/>
              </a:rPr>
              <a:t>-  все твердые образования, которые состоят из миллиарда частиц, взаимодействующих между собой и обязательно выстроенных в определенном порядке</a:t>
            </a:r>
            <a:r>
              <a:rPr lang="ru-RU" sz="2400" b="1" dirty="0">
                <a:latin typeface="Palatino Linotype" pitchFamily="18" charset="0"/>
              </a:rPr>
              <a:t> </a:t>
            </a:r>
          </a:p>
        </p:txBody>
      </p:sp>
      <p:pic>
        <p:nvPicPr>
          <p:cNvPr id="10" name="Рисунок 9" descr="26451eba6dc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786190"/>
            <a:ext cx="3714776" cy="230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507013" y="648866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0"/>
            <a:ext cx="30003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321471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003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0"/>
            <a:ext cx="30003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creenshot_4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43636" y="4572000"/>
            <a:ext cx="30003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433275" y="648866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 слайд из 24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j0410091-520x5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14942" y="3143248"/>
            <a:ext cx="3214710" cy="305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2661839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2591037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86644" y="214290"/>
            <a:ext cx="1728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алмаза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9" name="Picture 11" descr="C:\Users\User\Favorites\Downloads\kristall-povarennoj-so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46038"/>
            <a:ext cx="3286148" cy="318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-285784" y="214290"/>
            <a:ext cx="2571736" cy="109060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поваренной соли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2893" y="628652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 слайд из 24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4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_b5419_4e34efe3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4500594" cy="423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l="15000" t="11117"/>
          <a:stretch>
            <a:fillRect/>
          </a:stretch>
        </p:blipFill>
        <p:spPr bwMode="auto">
          <a:xfrm>
            <a:off x="4786314" y="3143248"/>
            <a:ext cx="3643308" cy="285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58082" y="6286520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 слайд из 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1004</TotalTime>
  <Words>301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 </vt:lpstr>
      <vt:lpstr>Слайд 2</vt:lpstr>
      <vt:lpstr>Слайд 3</vt:lpstr>
      <vt:lpstr>Природа кристаллов и их свойства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Применения кристаллов в науке и технике </vt:lpstr>
      <vt:lpstr>Слайд 15</vt:lpstr>
      <vt:lpstr>Слайд 16</vt:lpstr>
      <vt:lpstr>Слайд 17</vt:lpstr>
      <vt:lpstr>Производство искусственных кристаллов </vt:lpstr>
      <vt:lpstr>Выращивание кристаллов в домашних условиях </vt:lpstr>
      <vt:lpstr>Выращивание кристаллов в домашних условиях </vt:lpstr>
      <vt:lpstr>ЗАКЛЮЧЕНИЕ</vt:lpstr>
      <vt:lpstr>Слайд 22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КРИСТАЛЛОВ</dc:title>
  <dc:creator>User</dc:creator>
  <cp:lastModifiedBy>dns</cp:lastModifiedBy>
  <cp:revision>124</cp:revision>
  <dcterms:created xsi:type="dcterms:W3CDTF">2014-01-02T17:18:28Z</dcterms:created>
  <dcterms:modified xsi:type="dcterms:W3CDTF">2014-06-02T13:46:02Z</dcterms:modified>
</cp:coreProperties>
</file>