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7" r:id="rId2"/>
  </p:sldMasterIdLst>
  <p:notesMasterIdLst>
    <p:notesMasterId r:id="rId21"/>
  </p:notesMasterIdLst>
  <p:sldIdLst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5B9E13-1EEA-45D1-8031-F5076F9D0521}" type="datetimeFigureOut">
              <a:rPr lang="ru-RU" smtClean="0"/>
              <a:t>06.06.2014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99A03A-14E4-473A-A0B1-E86C6DA87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054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6BF05-C39B-4523-9CCC-93DACB272BB7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5F022-6B6E-4A87-809E-0E94248DE88F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06.06.2014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8472-C776-42A9-B0EE-B2D38DC4FF52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5989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5F022-6B6E-4A87-809E-0E94248DE88F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06.06.2014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8472-C776-42A9-B0EE-B2D38DC4FF5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224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5F022-6B6E-4A87-809E-0E94248DE88F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06.06.2014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8472-C776-42A9-B0EE-B2D38DC4FF5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676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9E295-BD88-407B-B36A-6F522A97DA5E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227168"/>
      </p:ext>
    </p:extLst>
  </p:cSld>
  <p:clrMapOvr>
    <a:masterClrMapping/>
  </p:clrMapOvr>
  <p:transition advClick="0" advTm="4000">
    <p:push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95F022-6B6E-4A87-809E-0E94248DE88F}" type="datetimeFigureOut">
              <a:rPr lang="ru-RU" smtClean="0">
                <a:solidFill>
                  <a:srgbClr val="D6ECFF"/>
                </a:solidFill>
              </a:rPr>
              <a:pPr/>
              <a:t>06.06.2014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458472-C776-42A9-B0EE-B2D38DC4FF52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555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95F022-6B6E-4A87-809E-0E94248DE88F}" type="datetimeFigureOut">
              <a:rPr lang="ru-RU" smtClean="0">
                <a:solidFill>
                  <a:srgbClr val="D6ECFF"/>
                </a:solidFill>
              </a:rPr>
              <a:pPr/>
              <a:t>06.06.2014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458472-C776-42A9-B0EE-B2D38DC4FF52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086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95F022-6B6E-4A87-809E-0E94248DE88F}" type="datetimeFigureOut">
              <a:rPr lang="ru-RU" smtClean="0">
                <a:solidFill>
                  <a:srgbClr val="D6ECFF"/>
                </a:solidFill>
              </a:rPr>
              <a:pPr/>
              <a:t>06.06.2014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458472-C776-42A9-B0EE-B2D38DC4FF52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200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95F022-6B6E-4A87-809E-0E94248DE88F}" type="datetimeFigureOut">
              <a:rPr lang="ru-RU" smtClean="0">
                <a:solidFill>
                  <a:srgbClr val="D6ECFF"/>
                </a:solidFill>
              </a:rPr>
              <a:pPr/>
              <a:t>06.06.2014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458472-C776-42A9-B0EE-B2D38DC4FF52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85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95F022-6B6E-4A87-809E-0E94248DE88F}" type="datetimeFigureOut">
              <a:rPr lang="ru-RU" smtClean="0">
                <a:solidFill>
                  <a:srgbClr val="D6ECFF"/>
                </a:solidFill>
              </a:rPr>
              <a:pPr/>
              <a:t>06.06.2014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458472-C776-42A9-B0EE-B2D38DC4FF52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7378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95F022-6B6E-4A87-809E-0E94248DE88F}" type="datetimeFigureOut">
              <a:rPr lang="ru-RU" smtClean="0">
                <a:solidFill>
                  <a:srgbClr val="D6ECFF"/>
                </a:solidFill>
              </a:rPr>
              <a:pPr/>
              <a:t>06.06.2014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458472-C776-42A9-B0EE-B2D38DC4FF52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3007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95F022-6B6E-4A87-809E-0E94248DE88F}" type="datetimeFigureOut">
              <a:rPr lang="ru-RU" smtClean="0">
                <a:solidFill>
                  <a:srgbClr val="D6ECFF"/>
                </a:solidFill>
              </a:rPr>
              <a:pPr/>
              <a:t>06.06.2014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458472-C776-42A9-B0EE-B2D38DC4FF52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526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5F022-6B6E-4A87-809E-0E94248DE88F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06.06.2014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8472-C776-42A9-B0EE-B2D38DC4FF5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797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95F022-6B6E-4A87-809E-0E94248DE88F}" type="datetimeFigureOut">
              <a:rPr lang="ru-RU" smtClean="0">
                <a:solidFill>
                  <a:srgbClr val="D6ECFF"/>
                </a:solidFill>
              </a:rPr>
              <a:pPr/>
              <a:t>06.06.2014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458472-C776-42A9-B0EE-B2D38DC4FF52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4667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0F95F022-6B6E-4A87-809E-0E94248DE88F}" type="datetimeFigureOut">
              <a:rPr lang="ru-RU" smtClean="0">
                <a:solidFill>
                  <a:srgbClr val="D6ECFF"/>
                </a:solidFill>
              </a:rPr>
              <a:pPr/>
              <a:t>06.06.2014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4D458472-C776-42A9-B0EE-B2D38DC4FF52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322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95F022-6B6E-4A87-809E-0E94248DE88F}" type="datetimeFigureOut">
              <a:rPr lang="ru-RU" smtClean="0">
                <a:solidFill>
                  <a:srgbClr val="D6ECFF"/>
                </a:solidFill>
              </a:rPr>
              <a:pPr/>
              <a:t>06.06.2014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458472-C776-42A9-B0EE-B2D38DC4FF52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7903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95F022-6B6E-4A87-809E-0E94248DE88F}" type="datetimeFigureOut">
              <a:rPr lang="ru-RU" smtClean="0">
                <a:solidFill>
                  <a:srgbClr val="D6ECFF"/>
                </a:solidFill>
              </a:rPr>
              <a:pPr/>
              <a:t>06.06.2014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458472-C776-42A9-B0EE-B2D38DC4FF52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22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5F022-6B6E-4A87-809E-0E94248DE88F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06.06.2014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8472-C776-42A9-B0EE-B2D38DC4FF52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0691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5F022-6B6E-4A87-809E-0E94248DE88F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06.06.2014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8472-C776-42A9-B0EE-B2D38DC4FF5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394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5F022-6B6E-4A87-809E-0E94248DE88F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06.06.2014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8472-C776-42A9-B0EE-B2D38DC4FF5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264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5F022-6B6E-4A87-809E-0E94248DE88F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06.06.2014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8472-C776-42A9-B0EE-B2D38DC4FF5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616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5F022-6B6E-4A87-809E-0E94248DE88F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06.06.2014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8472-C776-42A9-B0EE-B2D38DC4FF5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977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5F022-6B6E-4A87-809E-0E94248DE88F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06.06.2014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8472-C776-42A9-B0EE-B2D38DC4FF5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972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5F022-6B6E-4A87-809E-0E94248DE88F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06.06.2014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D458472-C776-42A9-B0EE-B2D38DC4FF5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273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F95F022-6B6E-4A87-809E-0E94248DE88F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06.06.2014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D458472-C776-42A9-B0EE-B2D38DC4FF5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9795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F95F022-6B6E-4A87-809E-0E94248DE88F}" type="datetimeFigureOut">
              <a:rPr lang="ru-RU" smtClean="0">
                <a:solidFill>
                  <a:srgbClr val="D6ECFF"/>
                </a:solidFill>
              </a:rPr>
              <a:pPr/>
              <a:t>06.06.2014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4D458472-C776-42A9-B0EE-B2D38DC4FF52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5237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5.png"/><Relationship Id="rId12" Type="http://schemas.openxmlformats.org/officeDocument/2006/relationships/image" Target="../media/image30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24.png"/><Relationship Id="rId11" Type="http://schemas.openxmlformats.org/officeDocument/2006/relationships/image" Target="../media/image29.gif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11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5;&#1086;&#1083;&#1100;&#1079;&#1086;&#1074;&#1072;&#1090;&#1077;&#1083;&#1100;\Music\&#1050;&#1072;&#1088;&#1072;&#1086;&#1082;&#1077;\&#1044;&#1077;&#1090;&#1089;&#1082;&#1080;&#1077;\&#1043;&#1080;&#1084;&#1085;%20&#1056;&#1050;.mp3" TargetMode="Externa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Африка.bmp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0562" y="2000240"/>
            <a:ext cx="4214303" cy="43894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357422" y="857232"/>
            <a:ext cx="459569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Африка</a:t>
            </a:r>
            <a:endParaRPr lang="ru-RU" sz="5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2143116"/>
            <a:ext cx="42862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prstClr val="black"/>
                </a:solidFill>
                <a:latin typeface="Arial Black" pitchFamily="34" charset="0"/>
              </a:rPr>
              <a:t>Площадь: </a:t>
            </a:r>
          </a:p>
          <a:p>
            <a:pPr algn="ctr"/>
            <a:r>
              <a:rPr lang="ru-RU" sz="3200" dirty="0" smtClean="0">
                <a:solidFill>
                  <a:prstClr val="black"/>
                </a:solidFill>
                <a:latin typeface="Arial Black" pitchFamily="34" charset="0"/>
              </a:rPr>
              <a:t>30 212 000 кв. км</a:t>
            </a:r>
          </a:p>
          <a:p>
            <a:pPr algn="ctr"/>
            <a:endParaRPr lang="ru-RU" sz="3200" dirty="0" smtClean="0">
              <a:solidFill>
                <a:prstClr val="black"/>
              </a:solidFill>
              <a:latin typeface="Arial Black" pitchFamily="34" charset="0"/>
            </a:endParaRPr>
          </a:p>
          <a:p>
            <a:pPr algn="ctr"/>
            <a:r>
              <a:rPr lang="ru-RU" sz="3200" dirty="0" smtClean="0">
                <a:solidFill>
                  <a:prstClr val="black"/>
                </a:solidFill>
                <a:latin typeface="Arial Black" pitchFamily="34" charset="0"/>
              </a:rPr>
              <a:t>Население: </a:t>
            </a:r>
          </a:p>
          <a:p>
            <a:pPr algn="ctr"/>
            <a:r>
              <a:rPr lang="ru-RU" sz="3200" dirty="0" smtClean="0">
                <a:solidFill>
                  <a:prstClr val="black"/>
                </a:solidFill>
                <a:latin typeface="Arial Black" pitchFamily="34" charset="0"/>
              </a:rPr>
              <a:t>909 154 000 чел.</a:t>
            </a:r>
            <a:endParaRPr lang="ru-RU" sz="3200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73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Азия.bmp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8992" y="1928802"/>
            <a:ext cx="5398056" cy="43894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143240" y="714356"/>
            <a:ext cx="238879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Азия</a:t>
            </a:r>
            <a:endParaRPr lang="ru-RU" sz="7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143116"/>
            <a:ext cx="444705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prstClr val="black"/>
                </a:solidFill>
                <a:latin typeface="Arial Black" pitchFamily="34" charset="0"/>
              </a:rPr>
              <a:t>Площадь: </a:t>
            </a:r>
          </a:p>
          <a:p>
            <a:pPr algn="ctr"/>
            <a:r>
              <a:rPr lang="ru-RU" sz="3200" dirty="0" smtClean="0">
                <a:solidFill>
                  <a:prstClr val="black"/>
                </a:solidFill>
                <a:latin typeface="Arial Black" pitchFamily="34" charset="0"/>
              </a:rPr>
              <a:t>44 443 000 кв. км</a:t>
            </a:r>
          </a:p>
          <a:p>
            <a:pPr algn="ctr"/>
            <a:endParaRPr lang="ru-RU" sz="3200" dirty="0" smtClean="0">
              <a:solidFill>
                <a:prstClr val="black"/>
              </a:solidFill>
              <a:latin typeface="Arial Black" pitchFamily="34" charset="0"/>
            </a:endParaRPr>
          </a:p>
          <a:p>
            <a:pPr algn="ctr"/>
            <a:r>
              <a:rPr lang="ru-RU" sz="3200" dirty="0" smtClean="0">
                <a:solidFill>
                  <a:prstClr val="black"/>
                </a:solidFill>
                <a:latin typeface="Arial Black" pitchFamily="34" charset="0"/>
              </a:rPr>
              <a:t>Население: </a:t>
            </a:r>
          </a:p>
          <a:p>
            <a:pPr algn="ctr"/>
            <a:r>
              <a:rPr lang="ru-RU" sz="3200" dirty="0" smtClean="0">
                <a:solidFill>
                  <a:prstClr val="black"/>
                </a:solidFill>
                <a:latin typeface="Arial Black" pitchFamily="34" charset="0"/>
              </a:rPr>
              <a:t>3 986 105 000 чел.</a:t>
            </a:r>
            <a:endParaRPr lang="ru-RU" sz="3200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0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35743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solidFill>
                  <a:srgbClr val="7030A0"/>
                </a:solidFill>
              </a:rPr>
              <a:t>Китай - самая большая страна по численности населения. В Китае проживает больше людей, чем на двух Америках и Австралии и Океании вместе взятых.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4" name="Содержимое 3" descr="Пекин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86124"/>
            <a:ext cx="3714744" cy="3074273"/>
          </a:xfrm>
        </p:spPr>
      </p:pic>
      <p:sp>
        <p:nvSpPr>
          <p:cNvPr id="6" name="Прямоугольник 5"/>
          <p:cNvSpPr/>
          <p:nvPr/>
        </p:nvSpPr>
        <p:spPr>
          <a:xfrm>
            <a:off x="1857356" y="4143380"/>
            <a:ext cx="24214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rgbClr val="009DD9">
                        <a:tint val="70000"/>
                        <a:satMod val="245000"/>
                      </a:srgbClr>
                    </a:gs>
                    <a:gs pos="75000">
                      <a:srgbClr val="009DD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9DD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Пекин</a:t>
            </a:r>
            <a:endParaRPr lang="ru-RU" sz="5400" b="1" dirty="0">
              <a:ln w="11430"/>
              <a:gradFill>
                <a:gsLst>
                  <a:gs pos="0">
                    <a:srgbClr val="009DD9">
                      <a:tint val="70000"/>
                      <a:satMod val="245000"/>
                    </a:srgbClr>
                  </a:gs>
                  <a:gs pos="75000">
                    <a:srgbClr val="009DD9">
                      <a:tint val="90000"/>
                      <a:shade val="60000"/>
                      <a:satMod val="240000"/>
                    </a:srgbClr>
                  </a:gs>
                  <a:gs pos="100000">
                    <a:srgbClr val="009DD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145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09600"/>
            <a:ext cx="8458200" cy="91440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sz="2600" dirty="0" smtClean="0"/>
              <a:t>     </a:t>
            </a:r>
            <a:r>
              <a:rPr lang="ru-RU" b="1" dirty="0" smtClean="0">
                <a:latin typeface="Tahoma" pitchFamily="34" charset="0"/>
              </a:rPr>
              <a:t>От Пекина до </a:t>
            </a:r>
            <a:r>
              <a:rPr lang="ru-RU" b="1" dirty="0" err="1" smtClean="0">
                <a:latin typeface="Tahoma" pitchFamily="34" charset="0"/>
              </a:rPr>
              <a:t>Алматы</a:t>
            </a:r>
            <a:r>
              <a:rPr lang="ru-RU" b="1" dirty="0" smtClean="0">
                <a:latin typeface="Tahoma" pitchFamily="34" charset="0"/>
              </a:rPr>
              <a:t> мы ехали на автобусе 66 часов со скоростью 80 км</a:t>
            </a:r>
            <a:r>
              <a:rPr lang="en-US" b="1" dirty="0" smtClean="0">
                <a:latin typeface="Tahoma" pitchFamily="34" charset="0"/>
              </a:rPr>
              <a:t>/</a:t>
            </a:r>
            <a:r>
              <a:rPr lang="ru-RU" b="1" dirty="0" smtClean="0">
                <a:latin typeface="Tahoma" pitchFamily="34" charset="0"/>
              </a:rPr>
              <a:t>ч, а из </a:t>
            </a:r>
            <a:r>
              <a:rPr lang="ru-RU" b="1" dirty="0" err="1" smtClean="0">
                <a:latin typeface="Tahoma" pitchFamily="34" charset="0"/>
              </a:rPr>
              <a:t>Алматы</a:t>
            </a:r>
            <a:r>
              <a:rPr lang="ru-RU" b="1" dirty="0" smtClean="0">
                <a:latin typeface="Tahoma" pitchFamily="34" charset="0"/>
              </a:rPr>
              <a:t> до Астаны – 20 часов со скоростью 132 км</a:t>
            </a:r>
            <a:r>
              <a:rPr lang="en-US" b="1" dirty="0" smtClean="0">
                <a:latin typeface="Tahoma" pitchFamily="34" charset="0"/>
              </a:rPr>
              <a:t>/</a:t>
            </a:r>
            <a:r>
              <a:rPr lang="ru-RU" b="1" dirty="0" smtClean="0">
                <a:latin typeface="Tahoma" pitchFamily="34" charset="0"/>
              </a:rPr>
              <a:t>ч. Найдите расстояние от Пекина до Астаны?</a:t>
            </a:r>
            <a:r>
              <a:rPr lang="ru-RU" sz="2600" b="1" dirty="0" smtClean="0">
                <a:latin typeface="Tahoma" pitchFamily="34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ru-RU" sz="2600" b="1" dirty="0" smtClean="0">
              <a:latin typeface="Tahoma" pitchFamily="34" charset="0"/>
            </a:endParaRPr>
          </a:p>
        </p:txBody>
      </p:sp>
      <p:graphicFrame>
        <p:nvGraphicFramePr>
          <p:cNvPr id="24621" name="Group 45"/>
          <p:cNvGraphicFramePr>
            <a:graphicFrameLocks noGrp="1"/>
          </p:cNvGraphicFramePr>
          <p:nvPr>
            <p:ph sz="half" idx="2"/>
          </p:nvPr>
        </p:nvGraphicFramePr>
        <p:xfrm>
          <a:off x="685800" y="2057400"/>
          <a:ext cx="7881938" cy="1981200"/>
        </p:xfrm>
        <a:graphic>
          <a:graphicData uri="http://schemas.openxmlformats.org/drawingml/2006/table">
            <a:tbl>
              <a:tblPr/>
              <a:tblGrid>
                <a:gridCol w="2627313"/>
                <a:gridCol w="2627312"/>
                <a:gridCol w="2627313"/>
              </a:tblGrid>
              <a:tr h="593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7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622" name="Rectangle 46"/>
          <p:cNvSpPr>
            <a:spLocks noChangeArrowheads="1"/>
          </p:cNvSpPr>
          <p:nvPr/>
        </p:nvSpPr>
        <p:spPr bwMode="auto">
          <a:xfrm>
            <a:off x="6934200" y="1752600"/>
            <a:ext cx="10668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200" b="1" dirty="0">
                <a:solidFill>
                  <a:srgbClr val="660033"/>
                </a:solidFill>
                <a:latin typeface="Courier New" pitchFamily="49" charset="0"/>
              </a:rPr>
              <a:t>S</a:t>
            </a:r>
            <a:endParaRPr lang="ru-RU" sz="7200" b="1" dirty="0">
              <a:solidFill>
                <a:srgbClr val="660033"/>
              </a:solidFill>
              <a:latin typeface="Courier New" pitchFamily="49" charset="0"/>
            </a:endParaRPr>
          </a:p>
        </p:txBody>
      </p:sp>
      <p:sp>
        <p:nvSpPr>
          <p:cNvPr id="24623" name="Rectangle 47"/>
          <p:cNvSpPr>
            <a:spLocks noChangeArrowheads="1"/>
          </p:cNvSpPr>
          <p:nvPr/>
        </p:nvSpPr>
        <p:spPr bwMode="auto">
          <a:xfrm>
            <a:off x="1676400" y="1752600"/>
            <a:ext cx="9906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200" b="1" dirty="0">
                <a:solidFill>
                  <a:srgbClr val="660033"/>
                </a:solidFill>
                <a:latin typeface="Courier New" pitchFamily="49" charset="0"/>
              </a:rPr>
              <a:t>V</a:t>
            </a:r>
            <a:endParaRPr lang="ru-RU" sz="7200" b="1" dirty="0">
              <a:solidFill>
                <a:srgbClr val="660033"/>
              </a:solidFill>
              <a:latin typeface="Courier New" pitchFamily="49" charset="0"/>
            </a:endParaRPr>
          </a:p>
        </p:txBody>
      </p:sp>
      <p:sp>
        <p:nvSpPr>
          <p:cNvPr id="24624" name="Rectangle 48"/>
          <p:cNvSpPr>
            <a:spLocks noChangeArrowheads="1"/>
          </p:cNvSpPr>
          <p:nvPr/>
        </p:nvSpPr>
        <p:spPr bwMode="auto">
          <a:xfrm>
            <a:off x="4267200" y="1752600"/>
            <a:ext cx="9906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200" b="1" dirty="0">
                <a:solidFill>
                  <a:srgbClr val="660033"/>
                </a:solidFill>
                <a:latin typeface="Courier New" pitchFamily="49" charset="0"/>
              </a:rPr>
              <a:t>t</a:t>
            </a:r>
            <a:endParaRPr lang="ru-RU" sz="7200" b="1" dirty="0">
              <a:solidFill>
                <a:srgbClr val="660033"/>
              </a:solidFill>
              <a:latin typeface="Courier New" pitchFamily="49" charset="0"/>
            </a:endParaRPr>
          </a:p>
        </p:txBody>
      </p:sp>
      <p:sp>
        <p:nvSpPr>
          <p:cNvPr id="24626" name="Rectangle 50"/>
          <p:cNvSpPr>
            <a:spLocks noChangeArrowheads="1"/>
          </p:cNvSpPr>
          <p:nvPr/>
        </p:nvSpPr>
        <p:spPr bwMode="auto">
          <a:xfrm>
            <a:off x="714348" y="2643182"/>
            <a:ext cx="264320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660033"/>
                </a:solidFill>
                <a:latin typeface="Calibri"/>
              </a:rPr>
              <a:t>80 км</a:t>
            </a:r>
            <a:r>
              <a:rPr lang="en-US" sz="4000" b="1" dirty="0" smtClean="0">
                <a:solidFill>
                  <a:srgbClr val="660033"/>
                </a:solidFill>
                <a:latin typeface="Calibri"/>
              </a:rPr>
              <a:t>/</a:t>
            </a:r>
            <a:r>
              <a:rPr lang="ru-RU" sz="4000" b="1" dirty="0" smtClean="0">
                <a:solidFill>
                  <a:srgbClr val="660033"/>
                </a:solidFill>
                <a:latin typeface="Calibri"/>
              </a:rPr>
              <a:t>ч</a:t>
            </a:r>
          </a:p>
          <a:p>
            <a:r>
              <a:rPr lang="ru-RU" sz="4000" b="1" dirty="0" smtClean="0">
                <a:solidFill>
                  <a:srgbClr val="660033"/>
                </a:solidFill>
                <a:latin typeface="Calibri"/>
              </a:rPr>
              <a:t>132 км</a:t>
            </a:r>
            <a:r>
              <a:rPr lang="en-US" sz="4000" b="1" dirty="0" smtClean="0">
                <a:solidFill>
                  <a:srgbClr val="660033"/>
                </a:solidFill>
                <a:latin typeface="Calibri"/>
              </a:rPr>
              <a:t>/</a:t>
            </a:r>
            <a:r>
              <a:rPr lang="ru-RU" sz="4000" b="1" dirty="0" smtClean="0">
                <a:solidFill>
                  <a:srgbClr val="660033"/>
                </a:solidFill>
                <a:latin typeface="Calibri"/>
              </a:rPr>
              <a:t>ч</a:t>
            </a:r>
            <a:endParaRPr lang="ru-RU" sz="4000" b="1" dirty="0">
              <a:solidFill>
                <a:srgbClr val="660033"/>
              </a:solidFill>
              <a:latin typeface="Calibri"/>
            </a:endParaRPr>
          </a:p>
        </p:txBody>
      </p:sp>
      <p:sp>
        <p:nvSpPr>
          <p:cNvPr id="24627" name="Rectangle 51"/>
          <p:cNvSpPr>
            <a:spLocks noChangeArrowheads="1"/>
          </p:cNvSpPr>
          <p:nvPr/>
        </p:nvSpPr>
        <p:spPr bwMode="auto">
          <a:xfrm>
            <a:off x="3786182" y="2643182"/>
            <a:ext cx="162878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660033"/>
                </a:solidFill>
                <a:latin typeface="Calibri"/>
              </a:rPr>
              <a:t>66 ч</a:t>
            </a:r>
          </a:p>
          <a:p>
            <a:r>
              <a:rPr lang="ru-RU" sz="4000" b="1" dirty="0" smtClean="0">
                <a:solidFill>
                  <a:srgbClr val="660033"/>
                </a:solidFill>
                <a:latin typeface="Calibri"/>
              </a:rPr>
              <a:t>20 ч</a:t>
            </a:r>
            <a:endParaRPr lang="ru-RU" sz="4000" b="1" dirty="0">
              <a:solidFill>
                <a:srgbClr val="660033"/>
              </a:solidFill>
              <a:latin typeface="Calibri"/>
            </a:endParaRPr>
          </a:p>
        </p:txBody>
      </p:sp>
      <p:sp>
        <p:nvSpPr>
          <p:cNvPr id="24628" name="Rectangle 52"/>
          <p:cNvSpPr>
            <a:spLocks noChangeArrowheads="1"/>
          </p:cNvSpPr>
          <p:nvPr/>
        </p:nvSpPr>
        <p:spPr bwMode="auto">
          <a:xfrm>
            <a:off x="7643834" y="2928934"/>
            <a:ext cx="68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Courier New" pitchFamily="49" charset="0"/>
              </a:rPr>
              <a:t>?</a:t>
            </a:r>
          </a:p>
        </p:txBody>
      </p:sp>
      <p:sp>
        <p:nvSpPr>
          <p:cNvPr id="24629" name="Line 53"/>
          <p:cNvSpPr>
            <a:spLocks noChangeShapeType="1"/>
          </p:cNvSpPr>
          <p:nvPr/>
        </p:nvSpPr>
        <p:spPr bwMode="auto">
          <a:xfrm flipV="1">
            <a:off x="571472" y="5410198"/>
            <a:ext cx="7572428" cy="45719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4630" name="Line 54"/>
          <p:cNvSpPr>
            <a:spLocks noChangeShapeType="1"/>
          </p:cNvSpPr>
          <p:nvPr/>
        </p:nvSpPr>
        <p:spPr bwMode="auto">
          <a:xfrm>
            <a:off x="571472" y="5000636"/>
            <a:ext cx="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4631" name="Line 55"/>
          <p:cNvSpPr>
            <a:spLocks noChangeShapeType="1"/>
          </p:cNvSpPr>
          <p:nvPr/>
        </p:nvSpPr>
        <p:spPr bwMode="auto">
          <a:xfrm>
            <a:off x="8143900" y="4929198"/>
            <a:ext cx="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4632" name="Line 56"/>
          <p:cNvSpPr>
            <a:spLocks noChangeShapeType="1"/>
          </p:cNvSpPr>
          <p:nvPr/>
        </p:nvSpPr>
        <p:spPr bwMode="auto">
          <a:xfrm>
            <a:off x="500034" y="5000636"/>
            <a:ext cx="1981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4633" name="Rectangle 57"/>
          <p:cNvSpPr>
            <a:spLocks noChangeArrowheads="1"/>
          </p:cNvSpPr>
          <p:nvPr/>
        </p:nvSpPr>
        <p:spPr bwMode="auto">
          <a:xfrm>
            <a:off x="500034" y="4357694"/>
            <a:ext cx="192882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660033"/>
                </a:solidFill>
                <a:latin typeface="Courier New" pitchFamily="49" charset="0"/>
              </a:rPr>
              <a:t>80 км</a:t>
            </a:r>
            <a:r>
              <a:rPr lang="en-US" sz="3200" b="1" dirty="0" smtClean="0">
                <a:solidFill>
                  <a:srgbClr val="660033"/>
                </a:solidFill>
                <a:latin typeface="Courier New" pitchFamily="49" charset="0"/>
              </a:rPr>
              <a:t>/</a:t>
            </a:r>
            <a:r>
              <a:rPr lang="ru-RU" sz="3200" b="1" dirty="0" smtClean="0">
                <a:solidFill>
                  <a:srgbClr val="660033"/>
                </a:solidFill>
                <a:latin typeface="Courier New" pitchFamily="49" charset="0"/>
              </a:rPr>
              <a:t>ч</a:t>
            </a:r>
            <a:endParaRPr lang="ru-RU" sz="3200" b="1" dirty="0">
              <a:solidFill>
                <a:srgbClr val="660033"/>
              </a:solidFill>
              <a:latin typeface="Courier New" pitchFamily="49" charset="0"/>
            </a:endParaRPr>
          </a:p>
        </p:txBody>
      </p:sp>
      <p:sp>
        <p:nvSpPr>
          <p:cNvPr id="24634" name="Rectangle 58"/>
          <p:cNvSpPr>
            <a:spLocks noChangeArrowheads="1"/>
          </p:cNvSpPr>
          <p:nvPr/>
        </p:nvSpPr>
        <p:spPr bwMode="auto">
          <a:xfrm>
            <a:off x="5429256" y="4357694"/>
            <a:ext cx="2209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rgbClr val="660033"/>
                </a:solidFill>
                <a:latin typeface="Courier New" pitchFamily="49" charset="0"/>
              </a:rPr>
              <a:t>132 </a:t>
            </a:r>
            <a:r>
              <a:rPr lang="ru-RU" sz="2800" b="1" dirty="0" smtClean="0">
                <a:solidFill>
                  <a:srgbClr val="660033"/>
                </a:solidFill>
                <a:latin typeface="Courier New" pitchFamily="49" charset="0"/>
              </a:rPr>
              <a:t>км</a:t>
            </a:r>
            <a:r>
              <a:rPr lang="en-US" sz="2800" b="1" dirty="0" smtClean="0">
                <a:solidFill>
                  <a:srgbClr val="660033"/>
                </a:solidFill>
                <a:latin typeface="Courier New" pitchFamily="49" charset="0"/>
              </a:rPr>
              <a:t>/</a:t>
            </a:r>
            <a:r>
              <a:rPr lang="ru-RU" sz="2800" b="1" dirty="0" smtClean="0">
                <a:solidFill>
                  <a:srgbClr val="660033"/>
                </a:solidFill>
                <a:latin typeface="Courier New" pitchFamily="49" charset="0"/>
              </a:rPr>
              <a:t>ч</a:t>
            </a:r>
            <a:endParaRPr lang="ru-RU" sz="2800" b="1" dirty="0">
              <a:solidFill>
                <a:srgbClr val="660033"/>
              </a:solidFill>
              <a:latin typeface="Courier New" pitchFamily="49" charset="0"/>
            </a:endParaRPr>
          </a:p>
        </p:txBody>
      </p:sp>
      <p:sp>
        <p:nvSpPr>
          <p:cNvPr id="24636" name="AutoShape 60"/>
          <p:cNvSpPr>
            <a:spLocks/>
          </p:cNvSpPr>
          <p:nvPr/>
        </p:nvSpPr>
        <p:spPr bwMode="auto">
          <a:xfrm rot="5400000">
            <a:off x="4167186" y="2333616"/>
            <a:ext cx="381000" cy="7572428"/>
          </a:xfrm>
          <a:prstGeom prst="rightBracket">
            <a:avLst>
              <a:gd name="adj" fmla="val 130000"/>
            </a:avLst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4637" name="Rectangle 61"/>
          <p:cNvSpPr>
            <a:spLocks noChangeArrowheads="1"/>
          </p:cNvSpPr>
          <p:nvPr/>
        </p:nvSpPr>
        <p:spPr bwMode="auto">
          <a:xfrm>
            <a:off x="3929058" y="6286520"/>
            <a:ext cx="68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rgbClr val="660033"/>
                </a:solidFill>
                <a:latin typeface="Courier New" pitchFamily="49" charset="0"/>
              </a:rPr>
              <a:t>?</a:t>
            </a:r>
          </a:p>
        </p:txBody>
      </p:sp>
      <p:sp>
        <p:nvSpPr>
          <p:cNvPr id="20" name="Rectangle 52"/>
          <p:cNvSpPr>
            <a:spLocks noChangeArrowheads="1"/>
          </p:cNvSpPr>
          <p:nvPr/>
        </p:nvSpPr>
        <p:spPr bwMode="auto">
          <a:xfrm>
            <a:off x="5929322" y="2643182"/>
            <a:ext cx="68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rgbClr val="660033"/>
                </a:solidFill>
                <a:latin typeface="Courier New" pitchFamily="49" charset="0"/>
              </a:rPr>
              <a:t>?</a:t>
            </a:r>
          </a:p>
        </p:txBody>
      </p:sp>
      <p:sp>
        <p:nvSpPr>
          <p:cNvPr id="21" name="Rectangle 52"/>
          <p:cNvSpPr>
            <a:spLocks noChangeArrowheads="1"/>
          </p:cNvSpPr>
          <p:nvPr/>
        </p:nvSpPr>
        <p:spPr bwMode="auto">
          <a:xfrm>
            <a:off x="5929322" y="3286124"/>
            <a:ext cx="68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rgbClr val="660033"/>
                </a:solidFill>
                <a:latin typeface="Courier New" pitchFamily="49" charset="0"/>
              </a:rPr>
              <a:t>?</a:t>
            </a:r>
          </a:p>
        </p:txBody>
      </p:sp>
      <p:cxnSp>
        <p:nvCxnSpPr>
          <p:cNvPr id="23" name="Прямая соединительная линия 22"/>
          <p:cNvCxnSpPr>
            <a:endCxn id="24628" idx="1"/>
          </p:cNvCxnSpPr>
          <p:nvPr/>
        </p:nvCxnSpPr>
        <p:spPr>
          <a:xfrm>
            <a:off x="6357950" y="2928934"/>
            <a:ext cx="1285884" cy="3508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24628" idx="1"/>
          </p:cNvCxnSpPr>
          <p:nvPr/>
        </p:nvCxnSpPr>
        <p:spPr>
          <a:xfrm rot="10800000" flipV="1">
            <a:off x="6357950" y="3279772"/>
            <a:ext cx="1285884" cy="36354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Line 55"/>
          <p:cNvSpPr>
            <a:spLocks noChangeShapeType="1"/>
          </p:cNvSpPr>
          <p:nvPr/>
        </p:nvSpPr>
        <p:spPr bwMode="auto">
          <a:xfrm>
            <a:off x="4714876" y="4929198"/>
            <a:ext cx="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7" name="Line 56"/>
          <p:cNvSpPr>
            <a:spLocks noChangeShapeType="1"/>
          </p:cNvSpPr>
          <p:nvPr/>
        </p:nvSpPr>
        <p:spPr bwMode="auto">
          <a:xfrm>
            <a:off x="5429256" y="4929198"/>
            <a:ext cx="1981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57158" y="5429264"/>
            <a:ext cx="5245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rgbClr val="009DD9">
                        <a:satMod val="155000"/>
                      </a:srgbClr>
                    </a:gs>
                    <a:gs pos="100000">
                      <a:srgbClr val="009D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endParaRPr lang="ru-RU" sz="3200" b="1" spc="50" dirty="0">
              <a:ln w="11430"/>
              <a:gradFill>
                <a:gsLst>
                  <a:gs pos="25000">
                    <a:srgbClr val="009DD9">
                      <a:satMod val="155000"/>
                    </a:srgbClr>
                  </a:gs>
                  <a:gs pos="100000">
                    <a:srgbClr val="009DD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500562" y="5429264"/>
            <a:ext cx="4651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rgbClr val="009DD9">
                        <a:satMod val="155000"/>
                      </a:srgbClr>
                    </a:gs>
                    <a:gs pos="100000">
                      <a:srgbClr val="009D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sz="3200" b="1" spc="50" dirty="0">
              <a:ln w="11430"/>
              <a:gradFill>
                <a:gsLst>
                  <a:gs pos="25000">
                    <a:srgbClr val="009DD9">
                      <a:satMod val="155000"/>
                    </a:srgbClr>
                  </a:gs>
                  <a:gs pos="100000">
                    <a:srgbClr val="009DD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929586" y="5357826"/>
            <a:ext cx="4651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sz="3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286248" y="4357694"/>
            <a:ext cx="9653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rgbClr val="A5C249">
                        <a:shade val="20000"/>
                        <a:satMod val="200000"/>
                      </a:srgbClr>
                    </a:gs>
                    <a:gs pos="78000">
                      <a:srgbClr val="A5C2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A5C2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66 ч</a:t>
            </a:r>
            <a:endParaRPr lang="ru-RU" sz="3200" b="1" dirty="0">
              <a:ln w="1905"/>
              <a:gradFill>
                <a:gsLst>
                  <a:gs pos="0">
                    <a:srgbClr val="A5C249">
                      <a:shade val="20000"/>
                      <a:satMod val="200000"/>
                    </a:srgbClr>
                  </a:gs>
                  <a:gs pos="78000">
                    <a:srgbClr val="A5C249">
                      <a:tint val="90000"/>
                      <a:shade val="89000"/>
                      <a:satMod val="220000"/>
                    </a:srgbClr>
                  </a:gs>
                  <a:gs pos="100000">
                    <a:srgbClr val="A5C249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643834" y="4357694"/>
            <a:ext cx="9525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rgbClr val="A5C249">
                        <a:shade val="20000"/>
                        <a:satMod val="200000"/>
                      </a:srgbClr>
                    </a:gs>
                    <a:gs pos="78000">
                      <a:srgbClr val="A5C2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A5C2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 ч</a:t>
            </a:r>
            <a:endParaRPr lang="ru-RU" sz="3200" b="1" dirty="0">
              <a:ln w="1905"/>
              <a:gradFill>
                <a:gsLst>
                  <a:gs pos="0">
                    <a:srgbClr val="A5C249">
                      <a:shade val="20000"/>
                      <a:satMod val="200000"/>
                    </a:srgbClr>
                  </a:gs>
                  <a:gs pos="78000">
                    <a:srgbClr val="A5C249">
                      <a:tint val="90000"/>
                      <a:shade val="89000"/>
                      <a:satMod val="220000"/>
                    </a:srgbClr>
                  </a:gs>
                  <a:gs pos="100000">
                    <a:srgbClr val="A5C249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9804944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4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4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4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4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4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4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24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24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24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24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24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24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4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24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4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4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24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/>
      <p:bldP spid="24622" grpId="0"/>
      <p:bldP spid="24623" grpId="0"/>
      <p:bldP spid="24624" grpId="0"/>
      <p:bldP spid="24626" grpId="0"/>
      <p:bldP spid="24627" grpId="0"/>
      <p:bldP spid="24628" grpId="0"/>
      <p:bldP spid="24629" grpId="0" animBg="1"/>
      <p:bldP spid="24630" grpId="0" animBg="1"/>
      <p:bldP spid="24631" grpId="0" animBg="1"/>
      <p:bldP spid="24632" grpId="0" animBg="1"/>
      <p:bldP spid="24633" grpId="0"/>
      <p:bldP spid="24634" grpId="0"/>
      <p:bldP spid="24636" grpId="0" animBg="1"/>
      <p:bldP spid="24637" grpId="0"/>
      <p:bldP spid="20" grpId="0"/>
      <p:bldP spid="21" grpId="0"/>
      <p:bldP spid="26" grpId="0" animBg="1"/>
      <p:bldP spid="27" grpId="0" animBg="1"/>
      <p:bldP spid="28" grpId="0"/>
      <p:bldP spid="29" grpId="0"/>
      <p:bldP spid="30" grpId="0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3000372"/>
            <a:ext cx="24214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rgbClr val="009DD9">
                        <a:tint val="70000"/>
                        <a:satMod val="245000"/>
                      </a:srgbClr>
                    </a:gs>
                    <a:gs pos="75000">
                      <a:srgbClr val="009DD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9DD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Пекин</a:t>
            </a:r>
            <a:endParaRPr lang="ru-RU" sz="5400" b="1" dirty="0">
              <a:ln w="11430"/>
              <a:gradFill>
                <a:gsLst>
                  <a:gs pos="0">
                    <a:srgbClr val="009DD9">
                      <a:tint val="70000"/>
                      <a:satMod val="245000"/>
                    </a:srgbClr>
                  </a:gs>
                  <a:gs pos="75000">
                    <a:srgbClr val="009DD9">
                      <a:tint val="90000"/>
                      <a:shade val="60000"/>
                      <a:satMod val="240000"/>
                    </a:srgbClr>
                  </a:gs>
                  <a:gs pos="100000">
                    <a:srgbClr val="009DD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15074" y="3000372"/>
            <a:ext cx="25213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rgbClr val="009DD9">
                        <a:tint val="70000"/>
                        <a:satMod val="245000"/>
                      </a:srgbClr>
                    </a:gs>
                    <a:gs pos="75000">
                      <a:srgbClr val="009DD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9DD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Астана</a:t>
            </a:r>
            <a:endParaRPr lang="ru-RU" sz="5400" b="1" dirty="0">
              <a:ln w="11430"/>
              <a:gradFill>
                <a:gsLst>
                  <a:gs pos="0">
                    <a:srgbClr val="009DD9">
                      <a:tint val="70000"/>
                      <a:satMod val="245000"/>
                    </a:srgbClr>
                  </a:gs>
                  <a:gs pos="75000">
                    <a:srgbClr val="009DD9">
                      <a:tint val="90000"/>
                      <a:shade val="60000"/>
                      <a:satMod val="240000"/>
                    </a:srgbClr>
                  </a:gs>
                  <a:gs pos="100000">
                    <a:srgbClr val="009DD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авая фигурная скобка 10"/>
          <p:cNvSpPr/>
          <p:nvPr/>
        </p:nvSpPr>
        <p:spPr>
          <a:xfrm rot="5400000">
            <a:off x="4179091" y="107133"/>
            <a:ext cx="714380" cy="8072494"/>
          </a:xfrm>
          <a:prstGeom prst="rightBrace">
            <a:avLst>
              <a:gd name="adj1" fmla="val 8333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14678" y="4500570"/>
            <a:ext cx="28200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7920 км</a:t>
            </a:r>
            <a:endParaRPr lang="ru-RU" sz="5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734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fotki.ucoz.kz/_ph/21/2/21933913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62500" cy="3571875"/>
          </a:xfrm>
          <a:prstGeom prst="rect">
            <a:avLst/>
          </a:prstGeom>
          <a:noFill/>
        </p:spPr>
      </p:pic>
      <p:pic>
        <p:nvPicPr>
          <p:cNvPr id="5" name="Рисунок 4" descr="http://www.kz.spinform.ru/i/f/as_0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500438"/>
            <a:ext cx="4500562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://fotki.ucoz.kz/_ph/21/2/13210847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7" y="0"/>
            <a:ext cx="4429124" cy="3500438"/>
          </a:xfrm>
          <a:prstGeom prst="rect">
            <a:avLst/>
          </a:prstGeom>
          <a:noFill/>
        </p:spPr>
      </p:pic>
      <p:pic>
        <p:nvPicPr>
          <p:cNvPr id="7" name="Содержимое 3" descr="Астана — столица Казахстана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1876"/>
            <a:ext cx="4643438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99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Содержимое 3" descr="1190381382_0lik.ru_item_3479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272" y="-1000156"/>
            <a:ext cx="2095515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" name="Содержимое 18" descr="j0434879.pn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-214346" y="4786322"/>
            <a:ext cx="2285714" cy="2285714"/>
          </a:xfrm>
        </p:spPr>
      </p:pic>
      <p:pic>
        <p:nvPicPr>
          <p:cNvPr id="20" name="Рисунок 19" descr="j0432657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728" y="5286388"/>
            <a:ext cx="1714500" cy="1714500"/>
          </a:xfrm>
          <a:prstGeom prst="rect">
            <a:avLst/>
          </a:prstGeom>
        </p:spPr>
      </p:pic>
      <p:pic>
        <p:nvPicPr>
          <p:cNvPr id="21" name="Рисунок 20" descr="j043488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7620" y="5000636"/>
            <a:ext cx="2285714" cy="2285714"/>
          </a:xfrm>
          <a:prstGeom prst="rect">
            <a:avLst/>
          </a:prstGeom>
        </p:spPr>
      </p:pic>
      <p:pic>
        <p:nvPicPr>
          <p:cNvPr id="22" name="Рисунок 21" descr="j043490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2330" y="4714884"/>
            <a:ext cx="2285714" cy="2285714"/>
          </a:xfrm>
          <a:prstGeom prst="rect">
            <a:avLst/>
          </a:prstGeom>
        </p:spPr>
      </p:pic>
      <p:pic>
        <p:nvPicPr>
          <p:cNvPr id="23" name="Рисунок 22" descr="j043488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28860" y="4929198"/>
            <a:ext cx="2285714" cy="2285714"/>
          </a:xfrm>
          <a:prstGeom prst="rect">
            <a:avLst/>
          </a:prstGeom>
        </p:spPr>
      </p:pic>
      <p:pic>
        <p:nvPicPr>
          <p:cNvPr id="24" name="Рисунок 23" descr="j043488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5008" y="5072074"/>
            <a:ext cx="2285714" cy="2285714"/>
          </a:xfrm>
          <a:prstGeom prst="rect">
            <a:avLst/>
          </a:prstGeom>
        </p:spPr>
      </p:pic>
      <p:pic>
        <p:nvPicPr>
          <p:cNvPr id="25" name="Рисунок 24" descr="balloons17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214346" y="4500570"/>
            <a:ext cx="1071570" cy="2089562"/>
          </a:xfrm>
          <a:prstGeom prst="rect">
            <a:avLst/>
          </a:prstGeom>
        </p:spPr>
      </p:pic>
      <p:pic>
        <p:nvPicPr>
          <p:cNvPr id="26" name="Рисунок 25" descr="balloons22.gi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29256" y="4572008"/>
            <a:ext cx="1065480" cy="2643206"/>
          </a:xfrm>
          <a:prstGeom prst="rect">
            <a:avLst/>
          </a:prstGeom>
        </p:spPr>
      </p:pic>
      <p:pic>
        <p:nvPicPr>
          <p:cNvPr id="28" name="Рисунок 27" descr="balloons17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72330" y="4286256"/>
            <a:ext cx="1071570" cy="2089562"/>
          </a:xfrm>
          <a:prstGeom prst="rect">
            <a:avLst/>
          </a:prstGeom>
        </p:spPr>
      </p:pic>
      <p:pic>
        <p:nvPicPr>
          <p:cNvPr id="29" name="Рисунок 28" descr="sw172.gi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28728" y="5143512"/>
            <a:ext cx="663659" cy="1252187"/>
          </a:xfrm>
          <a:prstGeom prst="rect">
            <a:avLst/>
          </a:prstGeom>
        </p:spPr>
      </p:pic>
      <p:pic>
        <p:nvPicPr>
          <p:cNvPr id="30" name="Рисунок 29" descr="balloons22.gi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00496" y="4214794"/>
            <a:ext cx="1065480" cy="2643206"/>
          </a:xfrm>
          <a:prstGeom prst="rect">
            <a:avLst/>
          </a:prstGeom>
        </p:spPr>
      </p:pic>
      <p:pic>
        <p:nvPicPr>
          <p:cNvPr id="31" name="Рисунок 30" descr="balloons17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14546" y="4768438"/>
            <a:ext cx="1071570" cy="2089562"/>
          </a:xfrm>
          <a:prstGeom prst="rect">
            <a:avLst/>
          </a:prstGeom>
        </p:spPr>
      </p:pic>
      <p:pic>
        <p:nvPicPr>
          <p:cNvPr id="16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14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915270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305 0.61273 L -0.70382 0.59792 C -0.63177 0.59722 -0.53489 0.56597 -0.43836 0.51204 C -0.32864 0.45162 -0.24722 0.38565 -0.196 0.31829 L 0.05122 0.00833 " pathEditMode="relative" rAng="14852357" ptsTypes="FffFF">
                                      <p:cBhvr>
                                        <p:cTn id="6" dur="3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800" y="-20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474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81481E-6 L 0.43351 -1.0645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00" y="-532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6 L 0.35469 -1.1076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0" y="-554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1481E-6 L 0.30955 -1.0932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00" y="-547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07407E-6 L 0.16979 -1.0317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00" y="-516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7.40741E-7 L 0.07639 -1.0627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0" y="-531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81481E-6 L -0.02483 -0.9703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-48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142984"/>
            <a:ext cx="8299938" cy="42148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Гимн РК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43966" y="600076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38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)">
                                      <p:cBhvr>
                                        <p:cTn id="12" dur="10981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val 112"/>
          <p:cNvSpPr>
            <a:spLocks noChangeArrowheads="1"/>
          </p:cNvSpPr>
          <p:nvPr/>
        </p:nvSpPr>
        <p:spPr bwMode="auto">
          <a:xfrm>
            <a:off x="323850" y="4941888"/>
            <a:ext cx="552450" cy="5715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5603" name="WordArt 4"/>
          <p:cNvSpPr>
            <a:spLocks noChangeArrowheads="1" noChangeShapeType="1" noTextEdit="1"/>
          </p:cNvSpPr>
          <p:nvPr/>
        </p:nvSpPr>
        <p:spPr bwMode="auto">
          <a:xfrm>
            <a:off x="7451725" y="1989138"/>
            <a:ext cx="609600" cy="307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+88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5604" name="Line 5"/>
          <p:cNvSpPr>
            <a:spLocks noChangeShapeType="1"/>
          </p:cNvSpPr>
          <p:nvPr/>
        </p:nvSpPr>
        <p:spPr bwMode="auto">
          <a:xfrm>
            <a:off x="8631238" y="1165225"/>
            <a:ext cx="0" cy="3429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5605" name="Oval 6"/>
          <p:cNvSpPr>
            <a:spLocks noChangeArrowheads="1"/>
          </p:cNvSpPr>
          <p:nvPr/>
        </p:nvSpPr>
        <p:spPr bwMode="auto">
          <a:xfrm>
            <a:off x="395288" y="569913"/>
            <a:ext cx="552450" cy="5715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5606" name="Oval 7"/>
          <p:cNvSpPr>
            <a:spLocks noChangeArrowheads="1"/>
          </p:cNvSpPr>
          <p:nvPr/>
        </p:nvSpPr>
        <p:spPr bwMode="auto">
          <a:xfrm>
            <a:off x="1363663" y="569913"/>
            <a:ext cx="554037" cy="5715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5607" name="Oval 8"/>
          <p:cNvSpPr>
            <a:spLocks noChangeArrowheads="1"/>
          </p:cNvSpPr>
          <p:nvPr/>
        </p:nvSpPr>
        <p:spPr bwMode="auto">
          <a:xfrm>
            <a:off x="2401888" y="569913"/>
            <a:ext cx="554037" cy="5715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5608" name="Oval 9"/>
          <p:cNvSpPr>
            <a:spLocks noChangeArrowheads="1"/>
          </p:cNvSpPr>
          <p:nvPr/>
        </p:nvSpPr>
        <p:spPr bwMode="auto">
          <a:xfrm>
            <a:off x="3370263" y="569913"/>
            <a:ext cx="554037" cy="5715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5609" name="Oval 10"/>
          <p:cNvSpPr>
            <a:spLocks noChangeArrowheads="1"/>
          </p:cNvSpPr>
          <p:nvPr/>
        </p:nvSpPr>
        <p:spPr bwMode="auto">
          <a:xfrm>
            <a:off x="4408488" y="569913"/>
            <a:ext cx="554037" cy="5715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5610" name="Oval 11"/>
          <p:cNvSpPr>
            <a:spLocks noChangeArrowheads="1"/>
          </p:cNvSpPr>
          <p:nvPr/>
        </p:nvSpPr>
        <p:spPr bwMode="auto">
          <a:xfrm>
            <a:off x="5378450" y="569913"/>
            <a:ext cx="554038" cy="5715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5611" name="Oval 12"/>
          <p:cNvSpPr>
            <a:spLocks noChangeArrowheads="1"/>
          </p:cNvSpPr>
          <p:nvPr/>
        </p:nvSpPr>
        <p:spPr bwMode="auto">
          <a:xfrm>
            <a:off x="6416675" y="569913"/>
            <a:ext cx="554038" cy="5715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5612" name="Oval 13"/>
          <p:cNvSpPr>
            <a:spLocks noChangeArrowheads="1"/>
          </p:cNvSpPr>
          <p:nvPr/>
        </p:nvSpPr>
        <p:spPr bwMode="auto">
          <a:xfrm>
            <a:off x="7385050" y="569913"/>
            <a:ext cx="554038" cy="5715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5613" name="Oval 14"/>
          <p:cNvSpPr>
            <a:spLocks noChangeArrowheads="1"/>
          </p:cNvSpPr>
          <p:nvPr/>
        </p:nvSpPr>
        <p:spPr bwMode="auto">
          <a:xfrm>
            <a:off x="8101013" y="1557338"/>
            <a:ext cx="806450" cy="79216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5614" name="Oval 15"/>
          <p:cNvSpPr>
            <a:spLocks noChangeArrowheads="1"/>
          </p:cNvSpPr>
          <p:nvPr/>
        </p:nvSpPr>
        <p:spPr bwMode="auto">
          <a:xfrm>
            <a:off x="8355013" y="569913"/>
            <a:ext cx="552450" cy="5715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5615" name="Line 16"/>
          <p:cNvSpPr>
            <a:spLocks noChangeShapeType="1"/>
          </p:cNvSpPr>
          <p:nvPr/>
        </p:nvSpPr>
        <p:spPr bwMode="auto">
          <a:xfrm>
            <a:off x="947738" y="798513"/>
            <a:ext cx="415925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5616" name="Line 17"/>
          <p:cNvSpPr>
            <a:spLocks noChangeShapeType="1"/>
          </p:cNvSpPr>
          <p:nvPr/>
        </p:nvSpPr>
        <p:spPr bwMode="auto">
          <a:xfrm>
            <a:off x="1917700" y="798513"/>
            <a:ext cx="484188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5617" name="Line 18"/>
          <p:cNvSpPr>
            <a:spLocks noChangeShapeType="1"/>
          </p:cNvSpPr>
          <p:nvPr/>
        </p:nvSpPr>
        <p:spPr bwMode="auto">
          <a:xfrm>
            <a:off x="2955925" y="798513"/>
            <a:ext cx="414338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5618" name="Line 19"/>
          <p:cNvSpPr>
            <a:spLocks noChangeShapeType="1"/>
          </p:cNvSpPr>
          <p:nvPr/>
        </p:nvSpPr>
        <p:spPr bwMode="auto">
          <a:xfrm>
            <a:off x="3924300" y="798513"/>
            <a:ext cx="484188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5619" name="Line 20"/>
          <p:cNvSpPr>
            <a:spLocks noChangeShapeType="1"/>
          </p:cNvSpPr>
          <p:nvPr/>
        </p:nvSpPr>
        <p:spPr bwMode="auto">
          <a:xfrm>
            <a:off x="4962525" y="798513"/>
            <a:ext cx="415925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5620" name="WordArt 21"/>
          <p:cNvSpPr>
            <a:spLocks noChangeArrowheads="1" noChangeShapeType="1" noTextEdit="1"/>
          </p:cNvSpPr>
          <p:nvPr/>
        </p:nvSpPr>
        <p:spPr bwMode="auto">
          <a:xfrm>
            <a:off x="533400" y="684213"/>
            <a:ext cx="334963" cy="307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5</a:t>
            </a:r>
          </a:p>
        </p:txBody>
      </p:sp>
      <p:sp>
        <p:nvSpPr>
          <p:cNvPr id="25621" name="WordArt 22"/>
          <p:cNvSpPr>
            <a:spLocks noChangeArrowheads="1" noChangeShapeType="1" noTextEdit="1"/>
          </p:cNvSpPr>
          <p:nvPr/>
        </p:nvSpPr>
        <p:spPr bwMode="auto">
          <a:xfrm>
            <a:off x="879475" y="250825"/>
            <a:ext cx="554038" cy="307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•8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5622" name="WordArt 23"/>
          <p:cNvSpPr>
            <a:spLocks noChangeArrowheads="1" noChangeShapeType="1" noTextEdit="1"/>
          </p:cNvSpPr>
          <p:nvPr/>
        </p:nvSpPr>
        <p:spPr bwMode="auto">
          <a:xfrm>
            <a:off x="1847850" y="250825"/>
            <a:ext cx="609600" cy="307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:10</a:t>
            </a:r>
          </a:p>
        </p:txBody>
      </p:sp>
      <p:sp>
        <p:nvSpPr>
          <p:cNvPr id="25623" name="WordArt 24"/>
          <p:cNvSpPr>
            <a:spLocks noChangeArrowheads="1" noChangeShapeType="1" noTextEdit="1"/>
          </p:cNvSpPr>
          <p:nvPr/>
        </p:nvSpPr>
        <p:spPr bwMode="auto">
          <a:xfrm>
            <a:off x="2886075" y="250825"/>
            <a:ext cx="609600" cy="307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+50</a:t>
            </a:r>
          </a:p>
        </p:txBody>
      </p:sp>
      <p:sp>
        <p:nvSpPr>
          <p:cNvPr id="25624" name="WordArt 25"/>
          <p:cNvSpPr>
            <a:spLocks noChangeArrowheads="1" noChangeShapeType="1" noTextEdit="1"/>
          </p:cNvSpPr>
          <p:nvPr/>
        </p:nvSpPr>
        <p:spPr bwMode="auto">
          <a:xfrm>
            <a:off x="3994150" y="250825"/>
            <a:ext cx="414338" cy="307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:9</a:t>
            </a:r>
          </a:p>
        </p:txBody>
      </p:sp>
      <p:sp>
        <p:nvSpPr>
          <p:cNvPr id="25625" name="WordArt 26"/>
          <p:cNvSpPr>
            <a:spLocks noChangeArrowheads="1" noChangeShapeType="1" noTextEdit="1"/>
          </p:cNvSpPr>
          <p:nvPr/>
        </p:nvSpPr>
        <p:spPr bwMode="auto">
          <a:xfrm>
            <a:off x="4894263" y="250825"/>
            <a:ext cx="608012" cy="307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+34</a:t>
            </a:r>
          </a:p>
        </p:txBody>
      </p:sp>
      <p:sp>
        <p:nvSpPr>
          <p:cNvPr id="25626" name="WordArt 27"/>
          <p:cNvSpPr>
            <a:spLocks noChangeArrowheads="1" noChangeShapeType="1" noTextEdit="1"/>
          </p:cNvSpPr>
          <p:nvPr/>
        </p:nvSpPr>
        <p:spPr bwMode="auto">
          <a:xfrm>
            <a:off x="5862638" y="250825"/>
            <a:ext cx="554037" cy="307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:10</a:t>
            </a:r>
          </a:p>
        </p:txBody>
      </p:sp>
      <p:sp>
        <p:nvSpPr>
          <p:cNvPr id="25627" name="WordArt 28"/>
          <p:cNvSpPr>
            <a:spLocks noChangeArrowheads="1" noChangeShapeType="1" noTextEdit="1"/>
          </p:cNvSpPr>
          <p:nvPr/>
        </p:nvSpPr>
        <p:spPr bwMode="auto">
          <a:xfrm>
            <a:off x="6900863" y="250825"/>
            <a:ext cx="609600" cy="307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+77</a:t>
            </a:r>
          </a:p>
        </p:txBody>
      </p:sp>
      <p:sp>
        <p:nvSpPr>
          <p:cNvPr id="25628" name="WordArt 29"/>
          <p:cNvSpPr>
            <a:spLocks noChangeArrowheads="1" noChangeShapeType="1" noTextEdit="1"/>
          </p:cNvSpPr>
          <p:nvPr/>
        </p:nvSpPr>
        <p:spPr bwMode="auto">
          <a:xfrm>
            <a:off x="7939088" y="250825"/>
            <a:ext cx="415925" cy="307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:9</a:t>
            </a:r>
          </a:p>
        </p:txBody>
      </p:sp>
      <p:sp>
        <p:nvSpPr>
          <p:cNvPr id="25629" name="WordArt 30"/>
          <p:cNvSpPr>
            <a:spLocks noChangeArrowheads="1" noChangeShapeType="1" noTextEdit="1"/>
          </p:cNvSpPr>
          <p:nvPr/>
        </p:nvSpPr>
        <p:spPr bwMode="auto">
          <a:xfrm>
            <a:off x="1476375" y="692150"/>
            <a:ext cx="334963" cy="307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40</a:t>
            </a:r>
          </a:p>
        </p:txBody>
      </p:sp>
      <p:sp>
        <p:nvSpPr>
          <p:cNvPr id="25630" name="WordArt 31"/>
          <p:cNvSpPr>
            <a:spLocks noChangeArrowheads="1" noChangeShapeType="1" noTextEdit="1"/>
          </p:cNvSpPr>
          <p:nvPr/>
        </p:nvSpPr>
        <p:spPr bwMode="auto">
          <a:xfrm>
            <a:off x="2508250" y="692150"/>
            <a:ext cx="334963" cy="307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25631" name="WordArt 32"/>
          <p:cNvSpPr>
            <a:spLocks noChangeArrowheads="1" noChangeShapeType="1" noTextEdit="1"/>
          </p:cNvSpPr>
          <p:nvPr/>
        </p:nvSpPr>
        <p:spPr bwMode="auto">
          <a:xfrm>
            <a:off x="3492500" y="692150"/>
            <a:ext cx="334963" cy="307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54</a:t>
            </a:r>
          </a:p>
        </p:txBody>
      </p:sp>
      <p:sp>
        <p:nvSpPr>
          <p:cNvPr id="25632" name="WordArt 33"/>
          <p:cNvSpPr>
            <a:spLocks noChangeArrowheads="1" noChangeShapeType="1" noTextEdit="1"/>
          </p:cNvSpPr>
          <p:nvPr/>
        </p:nvSpPr>
        <p:spPr bwMode="auto">
          <a:xfrm>
            <a:off x="4500563" y="692150"/>
            <a:ext cx="334962" cy="307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6</a:t>
            </a:r>
          </a:p>
        </p:txBody>
      </p:sp>
      <p:sp>
        <p:nvSpPr>
          <p:cNvPr id="25633" name="WordArt 34"/>
          <p:cNvSpPr>
            <a:spLocks noChangeArrowheads="1" noChangeShapeType="1" noTextEdit="1"/>
          </p:cNvSpPr>
          <p:nvPr/>
        </p:nvSpPr>
        <p:spPr bwMode="auto">
          <a:xfrm>
            <a:off x="5508625" y="692150"/>
            <a:ext cx="334963" cy="307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40</a:t>
            </a:r>
          </a:p>
        </p:txBody>
      </p:sp>
      <p:sp>
        <p:nvSpPr>
          <p:cNvPr id="25634" name="WordArt 35"/>
          <p:cNvSpPr>
            <a:spLocks noChangeArrowheads="1" noChangeShapeType="1" noTextEdit="1"/>
          </p:cNvSpPr>
          <p:nvPr/>
        </p:nvSpPr>
        <p:spPr bwMode="auto">
          <a:xfrm>
            <a:off x="6516688" y="692150"/>
            <a:ext cx="334962" cy="307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25635" name="WordArt 36"/>
          <p:cNvSpPr>
            <a:spLocks noChangeArrowheads="1" noChangeShapeType="1" noTextEdit="1"/>
          </p:cNvSpPr>
          <p:nvPr/>
        </p:nvSpPr>
        <p:spPr bwMode="auto">
          <a:xfrm>
            <a:off x="7524750" y="692150"/>
            <a:ext cx="334963" cy="307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81</a:t>
            </a:r>
          </a:p>
        </p:txBody>
      </p:sp>
      <p:sp>
        <p:nvSpPr>
          <p:cNvPr id="25636" name="WordArt 37"/>
          <p:cNvSpPr>
            <a:spLocks noChangeArrowheads="1" noChangeShapeType="1" noTextEdit="1"/>
          </p:cNvSpPr>
          <p:nvPr/>
        </p:nvSpPr>
        <p:spPr bwMode="auto">
          <a:xfrm>
            <a:off x="8485188" y="692150"/>
            <a:ext cx="334962" cy="307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9</a:t>
            </a:r>
          </a:p>
        </p:txBody>
      </p:sp>
      <p:sp>
        <p:nvSpPr>
          <p:cNvPr id="25637" name="WordArt 38"/>
          <p:cNvSpPr>
            <a:spLocks noChangeArrowheads="1" noChangeShapeType="1" noTextEdit="1"/>
          </p:cNvSpPr>
          <p:nvPr/>
        </p:nvSpPr>
        <p:spPr bwMode="auto">
          <a:xfrm>
            <a:off x="8243888" y="1773238"/>
            <a:ext cx="576262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97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59783" name="Oval 39"/>
          <p:cNvSpPr>
            <a:spLocks noChangeArrowheads="1"/>
          </p:cNvSpPr>
          <p:nvPr/>
        </p:nvSpPr>
        <p:spPr bwMode="auto">
          <a:xfrm>
            <a:off x="1355725" y="549275"/>
            <a:ext cx="552450" cy="5715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59784" name="Oval 40"/>
          <p:cNvSpPr>
            <a:spLocks noChangeArrowheads="1"/>
          </p:cNvSpPr>
          <p:nvPr/>
        </p:nvSpPr>
        <p:spPr bwMode="auto">
          <a:xfrm>
            <a:off x="2411413" y="549274"/>
            <a:ext cx="552450" cy="59370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59785" name="Oval 41"/>
          <p:cNvSpPr>
            <a:spLocks noChangeArrowheads="1"/>
          </p:cNvSpPr>
          <p:nvPr/>
        </p:nvSpPr>
        <p:spPr bwMode="auto">
          <a:xfrm>
            <a:off x="3371850" y="549274"/>
            <a:ext cx="552450" cy="59371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59786" name="Oval 42"/>
          <p:cNvSpPr>
            <a:spLocks noChangeArrowheads="1"/>
          </p:cNvSpPr>
          <p:nvPr/>
        </p:nvSpPr>
        <p:spPr bwMode="auto">
          <a:xfrm>
            <a:off x="4427538" y="554038"/>
            <a:ext cx="552450" cy="5715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59787" name="Oval 43"/>
          <p:cNvSpPr>
            <a:spLocks noChangeArrowheads="1"/>
          </p:cNvSpPr>
          <p:nvPr/>
        </p:nvSpPr>
        <p:spPr bwMode="auto">
          <a:xfrm>
            <a:off x="5364162" y="549275"/>
            <a:ext cx="636597" cy="5715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59788" name="Oval 44"/>
          <p:cNvSpPr>
            <a:spLocks noChangeArrowheads="1"/>
          </p:cNvSpPr>
          <p:nvPr/>
        </p:nvSpPr>
        <p:spPr bwMode="auto">
          <a:xfrm>
            <a:off x="6396038" y="549275"/>
            <a:ext cx="604854" cy="5715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59789" name="Oval 45"/>
          <p:cNvSpPr>
            <a:spLocks noChangeArrowheads="1"/>
          </p:cNvSpPr>
          <p:nvPr/>
        </p:nvSpPr>
        <p:spPr bwMode="auto">
          <a:xfrm>
            <a:off x="7380288" y="549275"/>
            <a:ext cx="620736" cy="5715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59790" name="Oval 46"/>
          <p:cNvSpPr>
            <a:spLocks noChangeArrowheads="1"/>
          </p:cNvSpPr>
          <p:nvPr/>
        </p:nvSpPr>
        <p:spPr bwMode="auto">
          <a:xfrm>
            <a:off x="8340725" y="554038"/>
            <a:ext cx="552450" cy="5715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59792" name="Oval 48"/>
          <p:cNvSpPr>
            <a:spLocks noChangeArrowheads="1"/>
          </p:cNvSpPr>
          <p:nvPr/>
        </p:nvSpPr>
        <p:spPr bwMode="auto">
          <a:xfrm>
            <a:off x="8072462" y="1571612"/>
            <a:ext cx="857256" cy="792162"/>
          </a:xfrm>
          <a:prstGeom prst="ellipse">
            <a:avLst/>
          </a:prstGeom>
          <a:solidFill>
            <a:srgbClr val="00B05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5647" name="Oval 49"/>
          <p:cNvSpPr>
            <a:spLocks noChangeArrowheads="1"/>
          </p:cNvSpPr>
          <p:nvPr/>
        </p:nvSpPr>
        <p:spPr bwMode="auto">
          <a:xfrm>
            <a:off x="307975" y="3087688"/>
            <a:ext cx="552450" cy="5715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5648" name="Oval 50"/>
          <p:cNvSpPr>
            <a:spLocks noChangeArrowheads="1"/>
          </p:cNvSpPr>
          <p:nvPr/>
        </p:nvSpPr>
        <p:spPr bwMode="auto">
          <a:xfrm>
            <a:off x="1276350" y="3087688"/>
            <a:ext cx="554038" cy="5715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5649" name="Oval 51"/>
          <p:cNvSpPr>
            <a:spLocks noChangeArrowheads="1"/>
          </p:cNvSpPr>
          <p:nvPr/>
        </p:nvSpPr>
        <p:spPr bwMode="auto">
          <a:xfrm>
            <a:off x="2314575" y="3087688"/>
            <a:ext cx="554038" cy="5715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5650" name="Oval 52"/>
          <p:cNvSpPr>
            <a:spLocks noChangeArrowheads="1"/>
          </p:cNvSpPr>
          <p:nvPr/>
        </p:nvSpPr>
        <p:spPr bwMode="auto">
          <a:xfrm>
            <a:off x="3282950" y="3087688"/>
            <a:ext cx="554038" cy="5715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5651" name="Oval 53"/>
          <p:cNvSpPr>
            <a:spLocks noChangeArrowheads="1"/>
          </p:cNvSpPr>
          <p:nvPr/>
        </p:nvSpPr>
        <p:spPr bwMode="auto">
          <a:xfrm>
            <a:off x="4321175" y="3087688"/>
            <a:ext cx="554038" cy="5715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5652" name="Oval 54"/>
          <p:cNvSpPr>
            <a:spLocks noChangeArrowheads="1"/>
          </p:cNvSpPr>
          <p:nvPr/>
        </p:nvSpPr>
        <p:spPr bwMode="auto">
          <a:xfrm>
            <a:off x="5291138" y="3087688"/>
            <a:ext cx="554037" cy="5715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5653" name="Oval 55"/>
          <p:cNvSpPr>
            <a:spLocks noChangeArrowheads="1"/>
          </p:cNvSpPr>
          <p:nvPr/>
        </p:nvSpPr>
        <p:spPr bwMode="auto">
          <a:xfrm>
            <a:off x="6329363" y="3087688"/>
            <a:ext cx="554037" cy="5715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5654" name="Oval 56"/>
          <p:cNvSpPr>
            <a:spLocks noChangeArrowheads="1"/>
          </p:cNvSpPr>
          <p:nvPr/>
        </p:nvSpPr>
        <p:spPr bwMode="auto">
          <a:xfrm>
            <a:off x="7297738" y="3087688"/>
            <a:ext cx="554037" cy="5715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5655" name="Oval 58"/>
          <p:cNvSpPr>
            <a:spLocks noChangeArrowheads="1"/>
          </p:cNvSpPr>
          <p:nvPr/>
        </p:nvSpPr>
        <p:spPr bwMode="auto">
          <a:xfrm>
            <a:off x="8267700" y="3087688"/>
            <a:ext cx="552450" cy="5715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5656" name="Line 59"/>
          <p:cNvSpPr>
            <a:spLocks noChangeShapeType="1"/>
          </p:cNvSpPr>
          <p:nvPr/>
        </p:nvSpPr>
        <p:spPr bwMode="auto">
          <a:xfrm>
            <a:off x="879475" y="3327400"/>
            <a:ext cx="415925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5657" name="Line 60"/>
          <p:cNvSpPr>
            <a:spLocks noChangeShapeType="1"/>
          </p:cNvSpPr>
          <p:nvPr/>
        </p:nvSpPr>
        <p:spPr bwMode="auto">
          <a:xfrm>
            <a:off x="1849438" y="3327400"/>
            <a:ext cx="484187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5658" name="Line 61"/>
          <p:cNvSpPr>
            <a:spLocks noChangeShapeType="1"/>
          </p:cNvSpPr>
          <p:nvPr/>
        </p:nvSpPr>
        <p:spPr bwMode="auto">
          <a:xfrm>
            <a:off x="2887663" y="3327400"/>
            <a:ext cx="414337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5659" name="Line 62"/>
          <p:cNvSpPr>
            <a:spLocks noChangeShapeType="1"/>
          </p:cNvSpPr>
          <p:nvPr/>
        </p:nvSpPr>
        <p:spPr bwMode="auto">
          <a:xfrm>
            <a:off x="3856038" y="3327400"/>
            <a:ext cx="484187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5660" name="Line 63"/>
          <p:cNvSpPr>
            <a:spLocks noChangeShapeType="1"/>
          </p:cNvSpPr>
          <p:nvPr/>
        </p:nvSpPr>
        <p:spPr bwMode="auto">
          <a:xfrm>
            <a:off x="7885113" y="3357563"/>
            <a:ext cx="415925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5661" name="WordArt 64"/>
          <p:cNvSpPr>
            <a:spLocks noChangeArrowheads="1" noChangeShapeType="1" noTextEdit="1"/>
          </p:cNvSpPr>
          <p:nvPr/>
        </p:nvSpPr>
        <p:spPr bwMode="auto">
          <a:xfrm>
            <a:off x="1703388" y="2565400"/>
            <a:ext cx="609600" cy="307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•10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5662" name="WordArt 65"/>
          <p:cNvSpPr>
            <a:spLocks noChangeArrowheads="1" noChangeShapeType="1" noTextEdit="1"/>
          </p:cNvSpPr>
          <p:nvPr/>
        </p:nvSpPr>
        <p:spPr bwMode="auto">
          <a:xfrm>
            <a:off x="2741613" y="2565400"/>
            <a:ext cx="609600" cy="307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-50</a:t>
            </a:r>
          </a:p>
        </p:txBody>
      </p:sp>
      <p:sp>
        <p:nvSpPr>
          <p:cNvPr id="25663" name="WordArt 66"/>
          <p:cNvSpPr>
            <a:spLocks noChangeArrowheads="1" noChangeShapeType="1" noTextEdit="1"/>
          </p:cNvSpPr>
          <p:nvPr/>
        </p:nvSpPr>
        <p:spPr bwMode="auto">
          <a:xfrm>
            <a:off x="3849688" y="2565400"/>
            <a:ext cx="414337" cy="307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:4</a:t>
            </a:r>
          </a:p>
        </p:txBody>
      </p:sp>
      <p:sp>
        <p:nvSpPr>
          <p:cNvPr id="25664" name="WordArt 67"/>
          <p:cNvSpPr>
            <a:spLocks noChangeArrowheads="1" noChangeShapeType="1" noTextEdit="1"/>
          </p:cNvSpPr>
          <p:nvPr/>
        </p:nvSpPr>
        <p:spPr bwMode="auto">
          <a:xfrm>
            <a:off x="4749800" y="2565400"/>
            <a:ext cx="608013" cy="307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+35</a:t>
            </a:r>
          </a:p>
        </p:txBody>
      </p:sp>
      <p:sp>
        <p:nvSpPr>
          <p:cNvPr id="25665" name="WordArt 68"/>
          <p:cNvSpPr>
            <a:spLocks noChangeArrowheads="1" noChangeShapeType="1" noTextEdit="1"/>
          </p:cNvSpPr>
          <p:nvPr/>
        </p:nvSpPr>
        <p:spPr bwMode="auto">
          <a:xfrm>
            <a:off x="5718175" y="2565400"/>
            <a:ext cx="415925" cy="307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:5</a:t>
            </a:r>
          </a:p>
        </p:txBody>
      </p:sp>
      <p:sp>
        <p:nvSpPr>
          <p:cNvPr id="25666" name="WordArt 69"/>
          <p:cNvSpPr>
            <a:spLocks noChangeArrowheads="1" noChangeShapeType="1" noTextEdit="1"/>
          </p:cNvSpPr>
          <p:nvPr/>
        </p:nvSpPr>
        <p:spPr bwMode="auto">
          <a:xfrm>
            <a:off x="6756400" y="2565400"/>
            <a:ext cx="609600" cy="307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+92</a:t>
            </a:r>
          </a:p>
        </p:txBody>
      </p:sp>
      <p:sp>
        <p:nvSpPr>
          <p:cNvPr id="25667" name="WordArt 70"/>
          <p:cNvSpPr>
            <a:spLocks noChangeArrowheads="1" noChangeShapeType="1" noTextEdit="1"/>
          </p:cNvSpPr>
          <p:nvPr/>
        </p:nvSpPr>
        <p:spPr bwMode="auto">
          <a:xfrm>
            <a:off x="7794625" y="2565400"/>
            <a:ext cx="415925" cy="307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:10</a:t>
            </a:r>
          </a:p>
        </p:txBody>
      </p:sp>
      <p:sp>
        <p:nvSpPr>
          <p:cNvPr id="25668" name="WordArt 71"/>
          <p:cNvSpPr>
            <a:spLocks noChangeArrowheads="1" noChangeShapeType="1" noTextEdit="1"/>
          </p:cNvSpPr>
          <p:nvPr/>
        </p:nvSpPr>
        <p:spPr bwMode="auto">
          <a:xfrm>
            <a:off x="7500958" y="4143380"/>
            <a:ext cx="608012" cy="307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+52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5669" name="Oval 73"/>
          <p:cNvSpPr>
            <a:spLocks noChangeArrowheads="1"/>
          </p:cNvSpPr>
          <p:nvPr/>
        </p:nvSpPr>
        <p:spPr bwMode="auto">
          <a:xfrm>
            <a:off x="1311275" y="4941888"/>
            <a:ext cx="554038" cy="5715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5670" name="Oval 74"/>
          <p:cNvSpPr>
            <a:spLocks noChangeArrowheads="1"/>
          </p:cNvSpPr>
          <p:nvPr/>
        </p:nvSpPr>
        <p:spPr bwMode="auto">
          <a:xfrm>
            <a:off x="2349500" y="4941888"/>
            <a:ext cx="554038" cy="5715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5671" name="Oval 75"/>
          <p:cNvSpPr>
            <a:spLocks noChangeArrowheads="1"/>
          </p:cNvSpPr>
          <p:nvPr/>
        </p:nvSpPr>
        <p:spPr bwMode="auto">
          <a:xfrm>
            <a:off x="3317875" y="4941888"/>
            <a:ext cx="554038" cy="5715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5672" name="Oval 76"/>
          <p:cNvSpPr>
            <a:spLocks noChangeArrowheads="1"/>
          </p:cNvSpPr>
          <p:nvPr/>
        </p:nvSpPr>
        <p:spPr bwMode="auto">
          <a:xfrm>
            <a:off x="4356100" y="4941888"/>
            <a:ext cx="554038" cy="5715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5673" name="Oval 77"/>
          <p:cNvSpPr>
            <a:spLocks noChangeArrowheads="1"/>
          </p:cNvSpPr>
          <p:nvPr/>
        </p:nvSpPr>
        <p:spPr bwMode="auto">
          <a:xfrm>
            <a:off x="5326063" y="4941888"/>
            <a:ext cx="554037" cy="5715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5674" name="Oval 78"/>
          <p:cNvSpPr>
            <a:spLocks noChangeArrowheads="1"/>
          </p:cNvSpPr>
          <p:nvPr/>
        </p:nvSpPr>
        <p:spPr bwMode="auto">
          <a:xfrm>
            <a:off x="6364288" y="4941888"/>
            <a:ext cx="554037" cy="5715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5675" name="Oval 79"/>
          <p:cNvSpPr>
            <a:spLocks noChangeArrowheads="1"/>
          </p:cNvSpPr>
          <p:nvPr/>
        </p:nvSpPr>
        <p:spPr bwMode="auto">
          <a:xfrm>
            <a:off x="7332663" y="4941888"/>
            <a:ext cx="554037" cy="5715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5676" name="Oval 81"/>
          <p:cNvSpPr>
            <a:spLocks noChangeArrowheads="1"/>
          </p:cNvSpPr>
          <p:nvPr/>
        </p:nvSpPr>
        <p:spPr bwMode="auto">
          <a:xfrm>
            <a:off x="8302625" y="4941888"/>
            <a:ext cx="552450" cy="5715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5677" name="Line 82"/>
          <p:cNvSpPr>
            <a:spLocks noChangeShapeType="1"/>
          </p:cNvSpPr>
          <p:nvPr/>
        </p:nvSpPr>
        <p:spPr bwMode="auto">
          <a:xfrm>
            <a:off x="895350" y="5170488"/>
            <a:ext cx="415925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5678" name="Line 83"/>
          <p:cNvSpPr>
            <a:spLocks noChangeShapeType="1"/>
          </p:cNvSpPr>
          <p:nvPr/>
        </p:nvSpPr>
        <p:spPr bwMode="auto">
          <a:xfrm>
            <a:off x="1865313" y="5170488"/>
            <a:ext cx="484187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5679" name="Line 84"/>
          <p:cNvSpPr>
            <a:spLocks noChangeShapeType="1"/>
          </p:cNvSpPr>
          <p:nvPr/>
        </p:nvSpPr>
        <p:spPr bwMode="auto">
          <a:xfrm>
            <a:off x="2903538" y="5170488"/>
            <a:ext cx="414337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5680" name="WordArt 85"/>
          <p:cNvSpPr>
            <a:spLocks noChangeArrowheads="1" noChangeShapeType="1" noTextEdit="1"/>
          </p:cNvSpPr>
          <p:nvPr/>
        </p:nvSpPr>
        <p:spPr bwMode="auto">
          <a:xfrm>
            <a:off x="411163" y="5056188"/>
            <a:ext cx="404812" cy="307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48</a:t>
            </a:r>
          </a:p>
        </p:txBody>
      </p:sp>
      <p:sp>
        <p:nvSpPr>
          <p:cNvPr id="25681" name="WordArt 86"/>
          <p:cNvSpPr>
            <a:spLocks noChangeArrowheads="1" noChangeShapeType="1" noTextEdit="1"/>
          </p:cNvSpPr>
          <p:nvPr/>
        </p:nvSpPr>
        <p:spPr bwMode="auto">
          <a:xfrm>
            <a:off x="827088" y="4622800"/>
            <a:ext cx="554037" cy="307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:8</a:t>
            </a:r>
          </a:p>
        </p:txBody>
      </p:sp>
      <p:sp>
        <p:nvSpPr>
          <p:cNvPr id="25682" name="WordArt 87"/>
          <p:cNvSpPr>
            <a:spLocks noChangeArrowheads="1" noChangeShapeType="1" noTextEdit="1"/>
          </p:cNvSpPr>
          <p:nvPr/>
        </p:nvSpPr>
        <p:spPr bwMode="auto">
          <a:xfrm>
            <a:off x="1795463" y="4622800"/>
            <a:ext cx="609600" cy="307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•10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5683" name="WordArt 88"/>
          <p:cNvSpPr>
            <a:spLocks noChangeArrowheads="1" noChangeShapeType="1" noTextEdit="1"/>
          </p:cNvSpPr>
          <p:nvPr/>
        </p:nvSpPr>
        <p:spPr bwMode="auto">
          <a:xfrm>
            <a:off x="2833688" y="4622800"/>
            <a:ext cx="609600" cy="307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+40</a:t>
            </a:r>
          </a:p>
        </p:txBody>
      </p:sp>
      <p:sp>
        <p:nvSpPr>
          <p:cNvPr id="25684" name="WordArt 89"/>
          <p:cNvSpPr>
            <a:spLocks noChangeArrowheads="1" noChangeShapeType="1" noTextEdit="1"/>
          </p:cNvSpPr>
          <p:nvPr/>
        </p:nvSpPr>
        <p:spPr bwMode="auto">
          <a:xfrm>
            <a:off x="3941763" y="4622800"/>
            <a:ext cx="346075" cy="307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:2</a:t>
            </a:r>
          </a:p>
        </p:txBody>
      </p:sp>
      <p:sp>
        <p:nvSpPr>
          <p:cNvPr id="25685" name="WordArt 90"/>
          <p:cNvSpPr>
            <a:spLocks noChangeArrowheads="1" noChangeShapeType="1" noTextEdit="1"/>
          </p:cNvSpPr>
          <p:nvPr/>
        </p:nvSpPr>
        <p:spPr bwMode="auto">
          <a:xfrm>
            <a:off x="4841875" y="4622800"/>
            <a:ext cx="608013" cy="307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+22</a:t>
            </a:r>
          </a:p>
        </p:txBody>
      </p:sp>
      <p:sp>
        <p:nvSpPr>
          <p:cNvPr id="25686" name="WordArt 91"/>
          <p:cNvSpPr>
            <a:spLocks noChangeArrowheads="1" noChangeShapeType="1" noTextEdit="1"/>
          </p:cNvSpPr>
          <p:nvPr/>
        </p:nvSpPr>
        <p:spPr bwMode="auto">
          <a:xfrm>
            <a:off x="5810250" y="4622800"/>
            <a:ext cx="415925" cy="307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:8</a:t>
            </a:r>
          </a:p>
        </p:txBody>
      </p:sp>
      <p:sp>
        <p:nvSpPr>
          <p:cNvPr id="25687" name="WordArt 92"/>
          <p:cNvSpPr>
            <a:spLocks noChangeArrowheads="1" noChangeShapeType="1" noTextEdit="1"/>
          </p:cNvSpPr>
          <p:nvPr/>
        </p:nvSpPr>
        <p:spPr bwMode="auto">
          <a:xfrm>
            <a:off x="6848475" y="4622800"/>
            <a:ext cx="609600" cy="307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+71</a:t>
            </a:r>
          </a:p>
        </p:txBody>
      </p:sp>
      <p:sp>
        <p:nvSpPr>
          <p:cNvPr id="25688" name="WordArt 93"/>
          <p:cNvSpPr>
            <a:spLocks noChangeArrowheads="1" noChangeShapeType="1" noTextEdit="1"/>
          </p:cNvSpPr>
          <p:nvPr/>
        </p:nvSpPr>
        <p:spPr bwMode="auto">
          <a:xfrm>
            <a:off x="7886700" y="4622800"/>
            <a:ext cx="415925" cy="307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:10</a:t>
            </a:r>
          </a:p>
        </p:txBody>
      </p:sp>
      <p:sp>
        <p:nvSpPr>
          <p:cNvPr id="25689" name="WordArt 94"/>
          <p:cNvSpPr>
            <a:spLocks noChangeArrowheads="1" noChangeShapeType="1" noTextEdit="1"/>
          </p:cNvSpPr>
          <p:nvPr/>
        </p:nvSpPr>
        <p:spPr bwMode="auto">
          <a:xfrm>
            <a:off x="7308850" y="6021388"/>
            <a:ext cx="608013" cy="307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•2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5690" name="Oval 95"/>
          <p:cNvSpPr>
            <a:spLocks noChangeArrowheads="1"/>
          </p:cNvSpPr>
          <p:nvPr/>
        </p:nvSpPr>
        <p:spPr bwMode="auto">
          <a:xfrm>
            <a:off x="8172450" y="3860800"/>
            <a:ext cx="806450" cy="79216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5691" name="Oval 96"/>
          <p:cNvSpPr>
            <a:spLocks noChangeArrowheads="1"/>
          </p:cNvSpPr>
          <p:nvPr/>
        </p:nvSpPr>
        <p:spPr bwMode="auto">
          <a:xfrm>
            <a:off x="8158163" y="5805488"/>
            <a:ext cx="806450" cy="79216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5692" name="Line 97"/>
          <p:cNvSpPr>
            <a:spLocks noChangeShapeType="1"/>
          </p:cNvSpPr>
          <p:nvPr/>
        </p:nvSpPr>
        <p:spPr bwMode="auto">
          <a:xfrm>
            <a:off x="8532813" y="5516563"/>
            <a:ext cx="0" cy="3429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5693" name="Line 99"/>
          <p:cNvSpPr>
            <a:spLocks noChangeShapeType="1"/>
          </p:cNvSpPr>
          <p:nvPr/>
        </p:nvSpPr>
        <p:spPr bwMode="auto">
          <a:xfrm>
            <a:off x="6013450" y="798513"/>
            <a:ext cx="484188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5694" name="Line 100"/>
          <p:cNvSpPr>
            <a:spLocks noChangeShapeType="1"/>
          </p:cNvSpPr>
          <p:nvPr/>
        </p:nvSpPr>
        <p:spPr bwMode="auto">
          <a:xfrm>
            <a:off x="7051675" y="798513"/>
            <a:ext cx="414338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5695" name="Line 101"/>
          <p:cNvSpPr>
            <a:spLocks noChangeShapeType="1"/>
          </p:cNvSpPr>
          <p:nvPr/>
        </p:nvSpPr>
        <p:spPr bwMode="auto">
          <a:xfrm>
            <a:off x="8020050" y="798513"/>
            <a:ext cx="415925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5696" name="Line 102"/>
          <p:cNvSpPr>
            <a:spLocks noChangeShapeType="1"/>
          </p:cNvSpPr>
          <p:nvPr/>
        </p:nvSpPr>
        <p:spPr bwMode="auto">
          <a:xfrm>
            <a:off x="4876800" y="3357563"/>
            <a:ext cx="415925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5697" name="Line 103"/>
          <p:cNvSpPr>
            <a:spLocks noChangeShapeType="1"/>
          </p:cNvSpPr>
          <p:nvPr/>
        </p:nvSpPr>
        <p:spPr bwMode="auto">
          <a:xfrm>
            <a:off x="5816600" y="3357563"/>
            <a:ext cx="484188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5698" name="Line 104"/>
          <p:cNvSpPr>
            <a:spLocks noChangeShapeType="1"/>
          </p:cNvSpPr>
          <p:nvPr/>
        </p:nvSpPr>
        <p:spPr bwMode="auto">
          <a:xfrm>
            <a:off x="6894513" y="3357563"/>
            <a:ext cx="414337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5699" name="Line 106"/>
          <p:cNvSpPr>
            <a:spLocks noChangeShapeType="1"/>
          </p:cNvSpPr>
          <p:nvPr/>
        </p:nvSpPr>
        <p:spPr bwMode="auto">
          <a:xfrm>
            <a:off x="3889375" y="5229225"/>
            <a:ext cx="415925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5700" name="Line 107"/>
          <p:cNvSpPr>
            <a:spLocks noChangeShapeType="1"/>
          </p:cNvSpPr>
          <p:nvPr/>
        </p:nvSpPr>
        <p:spPr bwMode="auto">
          <a:xfrm>
            <a:off x="4859338" y="5229225"/>
            <a:ext cx="484187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5701" name="Line 108"/>
          <p:cNvSpPr>
            <a:spLocks noChangeShapeType="1"/>
          </p:cNvSpPr>
          <p:nvPr/>
        </p:nvSpPr>
        <p:spPr bwMode="auto">
          <a:xfrm>
            <a:off x="5897563" y="5229225"/>
            <a:ext cx="414337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5702" name="Line 109"/>
          <p:cNvSpPr>
            <a:spLocks noChangeShapeType="1"/>
          </p:cNvSpPr>
          <p:nvPr/>
        </p:nvSpPr>
        <p:spPr bwMode="auto">
          <a:xfrm>
            <a:off x="6865938" y="5229225"/>
            <a:ext cx="415925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5703" name="Line 110"/>
          <p:cNvSpPr>
            <a:spLocks noChangeShapeType="1"/>
          </p:cNvSpPr>
          <p:nvPr/>
        </p:nvSpPr>
        <p:spPr bwMode="auto">
          <a:xfrm>
            <a:off x="7885113" y="5229225"/>
            <a:ext cx="414337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5704" name="WordArt 111"/>
          <p:cNvSpPr>
            <a:spLocks noChangeArrowheads="1" noChangeShapeType="1" noTextEdit="1"/>
          </p:cNvSpPr>
          <p:nvPr/>
        </p:nvSpPr>
        <p:spPr bwMode="auto">
          <a:xfrm>
            <a:off x="971550" y="2565400"/>
            <a:ext cx="346075" cy="307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:2</a:t>
            </a:r>
          </a:p>
        </p:txBody>
      </p:sp>
      <p:sp>
        <p:nvSpPr>
          <p:cNvPr id="25705" name="WordArt 113"/>
          <p:cNvSpPr>
            <a:spLocks noChangeArrowheads="1" noChangeShapeType="1" noTextEdit="1"/>
          </p:cNvSpPr>
          <p:nvPr/>
        </p:nvSpPr>
        <p:spPr bwMode="auto">
          <a:xfrm>
            <a:off x="395288" y="3213100"/>
            <a:ext cx="334962" cy="296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14</a:t>
            </a:r>
          </a:p>
        </p:txBody>
      </p:sp>
      <p:sp>
        <p:nvSpPr>
          <p:cNvPr id="25706" name="WordArt 114"/>
          <p:cNvSpPr>
            <a:spLocks noChangeArrowheads="1" noChangeShapeType="1" noTextEdit="1"/>
          </p:cNvSpPr>
          <p:nvPr/>
        </p:nvSpPr>
        <p:spPr bwMode="auto">
          <a:xfrm>
            <a:off x="1403350" y="3213100"/>
            <a:ext cx="334963" cy="307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7</a:t>
            </a:r>
          </a:p>
        </p:txBody>
      </p:sp>
      <p:sp>
        <p:nvSpPr>
          <p:cNvPr id="25707" name="WordArt 115"/>
          <p:cNvSpPr>
            <a:spLocks noChangeArrowheads="1" noChangeShapeType="1" noTextEdit="1"/>
          </p:cNvSpPr>
          <p:nvPr/>
        </p:nvSpPr>
        <p:spPr bwMode="auto">
          <a:xfrm>
            <a:off x="2411413" y="3213100"/>
            <a:ext cx="334962" cy="307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70</a:t>
            </a:r>
          </a:p>
        </p:txBody>
      </p:sp>
      <p:sp>
        <p:nvSpPr>
          <p:cNvPr id="25708" name="WordArt 116"/>
          <p:cNvSpPr>
            <a:spLocks noChangeArrowheads="1" noChangeShapeType="1" noTextEdit="1"/>
          </p:cNvSpPr>
          <p:nvPr/>
        </p:nvSpPr>
        <p:spPr bwMode="auto">
          <a:xfrm>
            <a:off x="3419475" y="3213100"/>
            <a:ext cx="334963" cy="307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20</a:t>
            </a:r>
          </a:p>
        </p:txBody>
      </p:sp>
      <p:sp>
        <p:nvSpPr>
          <p:cNvPr id="25709" name="WordArt 117"/>
          <p:cNvSpPr>
            <a:spLocks noChangeArrowheads="1" noChangeShapeType="1" noTextEdit="1"/>
          </p:cNvSpPr>
          <p:nvPr/>
        </p:nvSpPr>
        <p:spPr bwMode="auto">
          <a:xfrm>
            <a:off x="4427538" y="3213100"/>
            <a:ext cx="334962" cy="307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5</a:t>
            </a:r>
          </a:p>
        </p:txBody>
      </p:sp>
      <p:sp>
        <p:nvSpPr>
          <p:cNvPr id="25710" name="WordArt 118"/>
          <p:cNvSpPr>
            <a:spLocks noChangeArrowheads="1" noChangeShapeType="1" noTextEdit="1"/>
          </p:cNvSpPr>
          <p:nvPr/>
        </p:nvSpPr>
        <p:spPr bwMode="auto">
          <a:xfrm>
            <a:off x="5364163" y="3213100"/>
            <a:ext cx="334962" cy="307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40</a:t>
            </a:r>
          </a:p>
        </p:txBody>
      </p:sp>
      <p:sp>
        <p:nvSpPr>
          <p:cNvPr id="25711" name="WordArt 119"/>
          <p:cNvSpPr>
            <a:spLocks noChangeArrowheads="1" noChangeShapeType="1" noTextEdit="1"/>
          </p:cNvSpPr>
          <p:nvPr/>
        </p:nvSpPr>
        <p:spPr bwMode="auto">
          <a:xfrm>
            <a:off x="6443663" y="3213100"/>
            <a:ext cx="334962" cy="307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8</a:t>
            </a:r>
          </a:p>
        </p:txBody>
      </p:sp>
      <p:sp>
        <p:nvSpPr>
          <p:cNvPr id="25712" name="WordArt 120"/>
          <p:cNvSpPr>
            <a:spLocks noChangeArrowheads="1" noChangeShapeType="1" noTextEdit="1"/>
          </p:cNvSpPr>
          <p:nvPr/>
        </p:nvSpPr>
        <p:spPr bwMode="auto">
          <a:xfrm>
            <a:off x="7380288" y="3213100"/>
            <a:ext cx="334962" cy="307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100</a:t>
            </a:r>
          </a:p>
        </p:txBody>
      </p:sp>
      <p:sp>
        <p:nvSpPr>
          <p:cNvPr id="25713" name="WordArt 121"/>
          <p:cNvSpPr>
            <a:spLocks noChangeArrowheads="1" noChangeShapeType="1" noTextEdit="1"/>
          </p:cNvSpPr>
          <p:nvPr/>
        </p:nvSpPr>
        <p:spPr bwMode="auto">
          <a:xfrm>
            <a:off x="8388350" y="3213100"/>
            <a:ext cx="334963" cy="307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10</a:t>
            </a:r>
          </a:p>
        </p:txBody>
      </p:sp>
      <p:sp>
        <p:nvSpPr>
          <p:cNvPr id="25714" name="WordArt 122"/>
          <p:cNvSpPr>
            <a:spLocks noChangeArrowheads="1" noChangeShapeType="1" noTextEdit="1"/>
          </p:cNvSpPr>
          <p:nvPr/>
        </p:nvSpPr>
        <p:spPr bwMode="auto">
          <a:xfrm>
            <a:off x="8316913" y="4076700"/>
            <a:ext cx="576262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62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5715" name="WordArt 124"/>
          <p:cNvSpPr>
            <a:spLocks noChangeArrowheads="1" noChangeShapeType="1" noTextEdit="1"/>
          </p:cNvSpPr>
          <p:nvPr/>
        </p:nvSpPr>
        <p:spPr bwMode="auto">
          <a:xfrm>
            <a:off x="1403350" y="5084763"/>
            <a:ext cx="334963" cy="307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6</a:t>
            </a:r>
          </a:p>
        </p:txBody>
      </p:sp>
      <p:sp>
        <p:nvSpPr>
          <p:cNvPr id="25716" name="WordArt 125"/>
          <p:cNvSpPr>
            <a:spLocks noChangeArrowheads="1" noChangeShapeType="1" noTextEdit="1"/>
          </p:cNvSpPr>
          <p:nvPr/>
        </p:nvSpPr>
        <p:spPr bwMode="auto">
          <a:xfrm>
            <a:off x="2484438" y="5084763"/>
            <a:ext cx="334962" cy="307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60</a:t>
            </a:r>
          </a:p>
        </p:txBody>
      </p:sp>
      <p:sp>
        <p:nvSpPr>
          <p:cNvPr id="25717" name="WordArt 126"/>
          <p:cNvSpPr>
            <a:spLocks noChangeArrowheads="1" noChangeShapeType="1" noTextEdit="1"/>
          </p:cNvSpPr>
          <p:nvPr/>
        </p:nvSpPr>
        <p:spPr bwMode="auto">
          <a:xfrm>
            <a:off x="3419475" y="5084763"/>
            <a:ext cx="334963" cy="307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100</a:t>
            </a:r>
          </a:p>
        </p:txBody>
      </p:sp>
      <p:sp>
        <p:nvSpPr>
          <p:cNvPr id="25718" name="WordArt 127"/>
          <p:cNvSpPr>
            <a:spLocks noChangeArrowheads="1" noChangeShapeType="1" noTextEdit="1"/>
          </p:cNvSpPr>
          <p:nvPr/>
        </p:nvSpPr>
        <p:spPr bwMode="auto">
          <a:xfrm>
            <a:off x="4427538" y="5084763"/>
            <a:ext cx="334962" cy="307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50</a:t>
            </a:r>
          </a:p>
        </p:txBody>
      </p:sp>
      <p:sp>
        <p:nvSpPr>
          <p:cNvPr id="25719" name="WordArt 128"/>
          <p:cNvSpPr>
            <a:spLocks noChangeArrowheads="1" noChangeShapeType="1" noTextEdit="1"/>
          </p:cNvSpPr>
          <p:nvPr/>
        </p:nvSpPr>
        <p:spPr bwMode="auto">
          <a:xfrm>
            <a:off x="5435600" y="5084763"/>
            <a:ext cx="334963" cy="307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72</a:t>
            </a:r>
          </a:p>
        </p:txBody>
      </p:sp>
      <p:sp>
        <p:nvSpPr>
          <p:cNvPr id="25720" name="WordArt 129"/>
          <p:cNvSpPr>
            <a:spLocks noChangeArrowheads="1" noChangeShapeType="1" noTextEdit="1"/>
          </p:cNvSpPr>
          <p:nvPr/>
        </p:nvSpPr>
        <p:spPr bwMode="auto">
          <a:xfrm>
            <a:off x="6469063" y="5084763"/>
            <a:ext cx="334962" cy="307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9</a:t>
            </a:r>
          </a:p>
        </p:txBody>
      </p:sp>
      <p:sp>
        <p:nvSpPr>
          <p:cNvPr id="25721" name="WordArt 130"/>
          <p:cNvSpPr>
            <a:spLocks noChangeArrowheads="1" noChangeShapeType="1" noTextEdit="1"/>
          </p:cNvSpPr>
          <p:nvPr/>
        </p:nvSpPr>
        <p:spPr bwMode="auto">
          <a:xfrm>
            <a:off x="7451725" y="5084763"/>
            <a:ext cx="334963" cy="307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80</a:t>
            </a:r>
          </a:p>
        </p:txBody>
      </p:sp>
      <p:sp>
        <p:nvSpPr>
          <p:cNvPr id="25722" name="WordArt 131"/>
          <p:cNvSpPr>
            <a:spLocks noChangeArrowheads="1" noChangeShapeType="1" noTextEdit="1"/>
          </p:cNvSpPr>
          <p:nvPr/>
        </p:nvSpPr>
        <p:spPr bwMode="auto">
          <a:xfrm>
            <a:off x="8413750" y="5084763"/>
            <a:ext cx="334963" cy="307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8</a:t>
            </a:r>
          </a:p>
        </p:txBody>
      </p:sp>
      <p:sp>
        <p:nvSpPr>
          <p:cNvPr id="25723" name="WordArt 132"/>
          <p:cNvSpPr>
            <a:spLocks noChangeArrowheads="1" noChangeShapeType="1" noTextEdit="1"/>
          </p:cNvSpPr>
          <p:nvPr/>
        </p:nvSpPr>
        <p:spPr bwMode="auto">
          <a:xfrm>
            <a:off x="8243888" y="6021388"/>
            <a:ext cx="576262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16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59877" name="Oval 133"/>
          <p:cNvSpPr>
            <a:spLocks noChangeArrowheads="1"/>
          </p:cNvSpPr>
          <p:nvPr/>
        </p:nvSpPr>
        <p:spPr bwMode="auto">
          <a:xfrm>
            <a:off x="1260475" y="3068638"/>
            <a:ext cx="552450" cy="5715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59878" name="Oval 134"/>
          <p:cNvSpPr>
            <a:spLocks noChangeArrowheads="1"/>
          </p:cNvSpPr>
          <p:nvPr/>
        </p:nvSpPr>
        <p:spPr bwMode="auto">
          <a:xfrm>
            <a:off x="2316163" y="3068638"/>
            <a:ext cx="552450" cy="5715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59879" name="Oval 135"/>
          <p:cNvSpPr>
            <a:spLocks noChangeArrowheads="1"/>
          </p:cNvSpPr>
          <p:nvPr/>
        </p:nvSpPr>
        <p:spPr bwMode="auto">
          <a:xfrm>
            <a:off x="3276600" y="3068638"/>
            <a:ext cx="552450" cy="5715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59880" name="Oval 136"/>
          <p:cNvSpPr>
            <a:spLocks noChangeArrowheads="1"/>
          </p:cNvSpPr>
          <p:nvPr/>
        </p:nvSpPr>
        <p:spPr bwMode="auto">
          <a:xfrm>
            <a:off x="4332288" y="3073400"/>
            <a:ext cx="552450" cy="5715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59881" name="Oval 137"/>
          <p:cNvSpPr>
            <a:spLocks noChangeArrowheads="1"/>
          </p:cNvSpPr>
          <p:nvPr/>
        </p:nvSpPr>
        <p:spPr bwMode="auto">
          <a:xfrm>
            <a:off x="5268913" y="3068638"/>
            <a:ext cx="552450" cy="5715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59882" name="Oval 138"/>
          <p:cNvSpPr>
            <a:spLocks noChangeArrowheads="1"/>
          </p:cNvSpPr>
          <p:nvPr/>
        </p:nvSpPr>
        <p:spPr bwMode="auto">
          <a:xfrm>
            <a:off x="6300788" y="3068638"/>
            <a:ext cx="552450" cy="5715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59883" name="Oval 139"/>
          <p:cNvSpPr>
            <a:spLocks noChangeArrowheads="1"/>
          </p:cNvSpPr>
          <p:nvPr/>
        </p:nvSpPr>
        <p:spPr bwMode="auto">
          <a:xfrm>
            <a:off x="7285038" y="3068638"/>
            <a:ext cx="552450" cy="5715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59884" name="Oval 140"/>
          <p:cNvSpPr>
            <a:spLocks noChangeArrowheads="1"/>
          </p:cNvSpPr>
          <p:nvPr/>
        </p:nvSpPr>
        <p:spPr bwMode="auto">
          <a:xfrm>
            <a:off x="8286776" y="3071810"/>
            <a:ext cx="552450" cy="5715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59885" name="Oval 141"/>
          <p:cNvSpPr>
            <a:spLocks noChangeArrowheads="1"/>
          </p:cNvSpPr>
          <p:nvPr/>
        </p:nvSpPr>
        <p:spPr bwMode="auto">
          <a:xfrm>
            <a:off x="8143900" y="3857628"/>
            <a:ext cx="877888" cy="792163"/>
          </a:xfrm>
          <a:prstGeom prst="ellipse">
            <a:avLst/>
          </a:prstGeom>
          <a:solidFill>
            <a:srgbClr val="00B05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5733" name="Line 72"/>
          <p:cNvSpPr>
            <a:spLocks noChangeShapeType="1"/>
          </p:cNvSpPr>
          <p:nvPr/>
        </p:nvSpPr>
        <p:spPr bwMode="auto">
          <a:xfrm>
            <a:off x="8521700" y="3635375"/>
            <a:ext cx="0" cy="3429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59886" name="Oval 142"/>
          <p:cNvSpPr>
            <a:spLocks noChangeArrowheads="1"/>
          </p:cNvSpPr>
          <p:nvPr/>
        </p:nvSpPr>
        <p:spPr bwMode="auto">
          <a:xfrm>
            <a:off x="1331913" y="4941888"/>
            <a:ext cx="552450" cy="5715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59887" name="Oval 143"/>
          <p:cNvSpPr>
            <a:spLocks noChangeArrowheads="1"/>
          </p:cNvSpPr>
          <p:nvPr/>
        </p:nvSpPr>
        <p:spPr bwMode="auto">
          <a:xfrm>
            <a:off x="2387600" y="4941888"/>
            <a:ext cx="552450" cy="5715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59888" name="Oval 144"/>
          <p:cNvSpPr>
            <a:spLocks noChangeArrowheads="1"/>
          </p:cNvSpPr>
          <p:nvPr/>
        </p:nvSpPr>
        <p:spPr bwMode="auto">
          <a:xfrm>
            <a:off x="3348038" y="4941888"/>
            <a:ext cx="552450" cy="5715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59889" name="Oval 145"/>
          <p:cNvSpPr>
            <a:spLocks noChangeArrowheads="1"/>
          </p:cNvSpPr>
          <p:nvPr/>
        </p:nvSpPr>
        <p:spPr bwMode="auto">
          <a:xfrm>
            <a:off x="4403725" y="4946650"/>
            <a:ext cx="552450" cy="5715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59890" name="Oval 146"/>
          <p:cNvSpPr>
            <a:spLocks noChangeArrowheads="1"/>
          </p:cNvSpPr>
          <p:nvPr/>
        </p:nvSpPr>
        <p:spPr bwMode="auto">
          <a:xfrm>
            <a:off x="5340350" y="4941888"/>
            <a:ext cx="552450" cy="5715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59891" name="Oval 147"/>
          <p:cNvSpPr>
            <a:spLocks noChangeArrowheads="1"/>
          </p:cNvSpPr>
          <p:nvPr/>
        </p:nvSpPr>
        <p:spPr bwMode="auto">
          <a:xfrm>
            <a:off x="6372225" y="4941888"/>
            <a:ext cx="552450" cy="5715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59892" name="Oval 148"/>
          <p:cNvSpPr>
            <a:spLocks noChangeArrowheads="1"/>
          </p:cNvSpPr>
          <p:nvPr/>
        </p:nvSpPr>
        <p:spPr bwMode="auto">
          <a:xfrm>
            <a:off x="7356475" y="4941888"/>
            <a:ext cx="552450" cy="5715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59893" name="Oval 149"/>
          <p:cNvSpPr>
            <a:spLocks noChangeArrowheads="1"/>
          </p:cNvSpPr>
          <p:nvPr/>
        </p:nvSpPr>
        <p:spPr bwMode="auto">
          <a:xfrm>
            <a:off x="8286776" y="4929198"/>
            <a:ext cx="552450" cy="5715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59894" name="Oval 150"/>
          <p:cNvSpPr>
            <a:spLocks noChangeArrowheads="1"/>
          </p:cNvSpPr>
          <p:nvPr/>
        </p:nvSpPr>
        <p:spPr bwMode="auto">
          <a:xfrm>
            <a:off x="8143900" y="5786454"/>
            <a:ext cx="806450" cy="857256"/>
          </a:xfrm>
          <a:prstGeom prst="ellipse">
            <a:avLst/>
          </a:prstGeom>
          <a:solidFill>
            <a:srgbClr val="00B05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5471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97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1597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78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97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1000"/>
                                        <p:tgtEl>
                                          <p:spTgt spid="1597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78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97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1000"/>
                                        <p:tgtEl>
                                          <p:spTgt spid="1597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78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97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1000"/>
                                        <p:tgtEl>
                                          <p:spTgt spid="1597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78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97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1000"/>
                                        <p:tgtEl>
                                          <p:spTgt spid="1597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78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97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1000"/>
                                        <p:tgtEl>
                                          <p:spTgt spid="1597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78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97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1000"/>
                                        <p:tgtEl>
                                          <p:spTgt spid="1597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78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97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1000"/>
                                        <p:tgtEl>
                                          <p:spTgt spid="1597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79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97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1000"/>
                                        <p:tgtEl>
                                          <p:spTgt spid="1597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79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598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1000"/>
                                        <p:tgtEl>
                                          <p:spTgt spid="1598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87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98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1000"/>
                                        <p:tgtEl>
                                          <p:spTgt spid="1598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87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98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1000"/>
                                        <p:tgtEl>
                                          <p:spTgt spid="1598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87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598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1000"/>
                                        <p:tgtEl>
                                          <p:spTgt spid="1598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88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598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1000"/>
                                        <p:tgtEl>
                                          <p:spTgt spid="1598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88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598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1000"/>
                                        <p:tgtEl>
                                          <p:spTgt spid="1598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88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598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1000"/>
                                        <p:tgtEl>
                                          <p:spTgt spid="1598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88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598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1000"/>
                                        <p:tgtEl>
                                          <p:spTgt spid="1598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88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598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1000"/>
                                        <p:tgtEl>
                                          <p:spTgt spid="1598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88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98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1000"/>
                                        <p:tgtEl>
                                          <p:spTgt spid="1598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88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598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1000"/>
                                        <p:tgtEl>
                                          <p:spTgt spid="1598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887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598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1000"/>
                                        <p:tgtEl>
                                          <p:spTgt spid="1598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88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598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1000"/>
                                        <p:tgtEl>
                                          <p:spTgt spid="1598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88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598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1000"/>
                                        <p:tgtEl>
                                          <p:spTgt spid="1598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890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98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1000"/>
                                        <p:tgtEl>
                                          <p:spTgt spid="1598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89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598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1000"/>
                                        <p:tgtEl>
                                          <p:spTgt spid="1598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892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598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" dur="1000"/>
                                        <p:tgtEl>
                                          <p:spTgt spid="1598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893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598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1000"/>
                                        <p:tgtEl>
                                          <p:spTgt spid="1598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894"/>
                  </p:tgtEl>
                </p:cond>
              </p:nextCondLst>
            </p:seq>
          </p:childTnLst>
        </p:cTn>
      </p:par>
    </p:tnLst>
    <p:bldLst>
      <p:bldP spid="159783" grpId="0" animBg="1"/>
      <p:bldP spid="159784" grpId="0" animBg="1"/>
      <p:bldP spid="159785" grpId="0" animBg="1"/>
      <p:bldP spid="159786" grpId="0" animBg="1"/>
      <p:bldP spid="159787" grpId="0" animBg="1"/>
      <p:bldP spid="159788" grpId="0" animBg="1"/>
      <p:bldP spid="159789" grpId="0" animBg="1"/>
      <p:bldP spid="159790" grpId="0" animBg="1"/>
      <p:bldP spid="159792" grpId="0" animBg="1"/>
      <p:bldP spid="159877" grpId="0" animBg="1"/>
      <p:bldP spid="159878" grpId="0" animBg="1"/>
      <p:bldP spid="159879" grpId="0" animBg="1"/>
      <p:bldP spid="159880" grpId="0" animBg="1"/>
      <p:bldP spid="159881" grpId="0" animBg="1"/>
      <p:bldP spid="159882" grpId="0" animBg="1"/>
      <p:bldP spid="159883" grpId="0" animBg="1"/>
      <p:bldP spid="159884" grpId="0" animBg="1"/>
      <p:bldP spid="159885" grpId="0" animBg="1"/>
      <p:bldP spid="159886" grpId="0" animBg="1"/>
      <p:bldP spid="159887" grpId="0" animBg="1"/>
      <p:bldP spid="159888" grpId="0" animBg="1"/>
      <p:bldP spid="159889" grpId="0" animBg="1"/>
      <p:bldP spid="159890" grpId="0" animBg="1"/>
      <p:bldP spid="159891" grpId="0" animBg="1"/>
      <p:bldP spid="159892" grpId="0" animBg="1"/>
      <p:bldP spid="159893" grpId="0" animBg="1"/>
      <p:bldP spid="15989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1428736"/>
            <a:ext cx="539763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0541" cmpd="sng">
                  <a:solidFill>
                    <a:srgbClr val="7FD13B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7FD13B">
                        <a:tint val="40000"/>
                        <a:satMod val="250000"/>
                      </a:srgbClr>
                    </a:gs>
                    <a:gs pos="9000">
                      <a:srgbClr val="7FD13B">
                        <a:tint val="52000"/>
                        <a:satMod val="300000"/>
                      </a:srgbClr>
                    </a:gs>
                    <a:gs pos="50000">
                      <a:srgbClr val="7FD13B">
                        <a:shade val="20000"/>
                        <a:satMod val="300000"/>
                      </a:srgbClr>
                    </a:gs>
                    <a:gs pos="79000">
                      <a:srgbClr val="7FD13B">
                        <a:tint val="52000"/>
                        <a:satMod val="300000"/>
                      </a:srgbClr>
                    </a:gs>
                    <a:gs pos="100000">
                      <a:srgbClr val="7FD13B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Спасибо </a:t>
            </a:r>
          </a:p>
          <a:p>
            <a:pPr algn="ctr"/>
            <a:r>
              <a:rPr lang="ru-RU" sz="8000" b="1" dirty="0" smtClean="0">
                <a:ln w="10541" cmpd="sng">
                  <a:solidFill>
                    <a:srgbClr val="7FD13B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7FD13B">
                        <a:tint val="40000"/>
                        <a:satMod val="250000"/>
                      </a:srgbClr>
                    </a:gs>
                    <a:gs pos="9000">
                      <a:srgbClr val="7FD13B">
                        <a:tint val="52000"/>
                        <a:satMod val="300000"/>
                      </a:srgbClr>
                    </a:gs>
                    <a:gs pos="50000">
                      <a:srgbClr val="7FD13B">
                        <a:shade val="20000"/>
                        <a:satMod val="300000"/>
                      </a:srgbClr>
                    </a:gs>
                    <a:gs pos="79000">
                      <a:srgbClr val="7FD13B">
                        <a:tint val="52000"/>
                        <a:satMod val="300000"/>
                      </a:srgbClr>
                    </a:gs>
                    <a:gs pos="100000">
                      <a:srgbClr val="7FD13B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за урок!</a:t>
            </a:r>
            <a:endParaRPr lang="ru-RU" sz="8000" b="1" dirty="0">
              <a:ln w="10541" cmpd="sng">
                <a:solidFill>
                  <a:srgbClr val="7FD13B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7FD13B">
                      <a:tint val="40000"/>
                      <a:satMod val="250000"/>
                    </a:srgbClr>
                  </a:gs>
                  <a:gs pos="9000">
                    <a:srgbClr val="7FD13B">
                      <a:tint val="52000"/>
                      <a:satMod val="300000"/>
                    </a:srgbClr>
                  </a:gs>
                  <a:gs pos="50000">
                    <a:srgbClr val="7FD13B">
                      <a:shade val="20000"/>
                      <a:satMod val="300000"/>
                    </a:srgbClr>
                  </a:gs>
                  <a:gs pos="79000">
                    <a:srgbClr val="7FD13B">
                      <a:tint val="52000"/>
                      <a:satMod val="300000"/>
                    </a:srgbClr>
                  </a:gs>
                  <a:gs pos="100000">
                    <a:srgbClr val="7FD13B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39864312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ирамида Хеопс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928934"/>
            <a:ext cx="4429124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Пирамида Хеопс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4500562" cy="4286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4286256"/>
            <a:ext cx="385022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rgbClr val="009DD9">
                        <a:tint val="70000"/>
                        <a:satMod val="245000"/>
                      </a:srgbClr>
                    </a:gs>
                    <a:gs pos="75000">
                      <a:srgbClr val="009DD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9DD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Пирамида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rgbClr val="009DD9">
                        <a:tint val="70000"/>
                        <a:satMod val="245000"/>
                      </a:srgbClr>
                    </a:gs>
                    <a:gs pos="75000">
                      <a:srgbClr val="009DD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9DD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Хеопса</a:t>
            </a:r>
            <a:endParaRPr lang="ru-RU" sz="5400" b="1" dirty="0">
              <a:ln w="11430"/>
              <a:gradFill>
                <a:gsLst>
                  <a:gs pos="0">
                    <a:srgbClr val="009DD9">
                      <a:tint val="70000"/>
                      <a:satMod val="245000"/>
                    </a:srgbClr>
                  </a:gs>
                  <a:gs pos="75000">
                    <a:srgbClr val="009DD9">
                      <a:tint val="90000"/>
                      <a:shade val="60000"/>
                      <a:satMod val="240000"/>
                    </a:srgbClr>
                  </a:gs>
                  <a:gs pos="100000">
                    <a:srgbClr val="009DD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29256" y="2000240"/>
            <a:ext cx="28366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rgbClr val="009DD9">
                        <a:satMod val="155000"/>
                      </a:srgbClr>
                    </a:gs>
                    <a:gs pos="100000">
                      <a:srgbClr val="009D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Сфинкс</a:t>
            </a:r>
            <a:endParaRPr lang="ru-RU" sz="5400" b="1" spc="50" dirty="0">
              <a:ln w="11430"/>
              <a:gradFill>
                <a:gsLst>
                  <a:gs pos="25000">
                    <a:srgbClr val="009DD9">
                      <a:satMod val="155000"/>
                    </a:srgbClr>
                  </a:gs>
                  <a:gs pos="100000">
                    <a:srgbClr val="009DD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732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643050"/>
            <a:ext cx="3143272" cy="28575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57290" y="1000108"/>
            <a:ext cx="15632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0F6FC6">
                        <a:tint val="40000"/>
                        <a:satMod val="250000"/>
                      </a:srgbClr>
                    </a:gs>
                    <a:gs pos="9000">
                      <a:srgbClr val="0F6FC6">
                        <a:tint val="52000"/>
                        <a:satMod val="300000"/>
                      </a:srgbClr>
                    </a:gs>
                    <a:gs pos="50000">
                      <a:srgbClr val="0F6FC6">
                        <a:shade val="20000"/>
                        <a:satMod val="300000"/>
                      </a:srgbClr>
                    </a:gs>
                    <a:gs pos="79000">
                      <a:srgbClr val="0F6FC6">
                        <a:tint val="52000"/>
                        <a:satMod val="300000"/>
                      </a:srgbClr>
                    </a:gs>
                    <a:gs pos="100000">
                      <a:srgbClr val="0F6FC6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227 м</a:t>
            </a:r>
            <a:endParaRPr lang="ru-RU" sz="4000" b="1" dirty="0">
              <a:ln w="10541" cmpd="sng">
                <a:solidFill>
                  <a:srgbClr val="0F6FC6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0F6FC6">
                      <a:tint val="40000"/>
                      <a:satMod val="250000"/>
                    </a:srgbClr>
                  </a:gs>
                  <a:gs pos="9000">
                    <a:srgbClr val="0F6FC6">
                      <a:tint val="52000"/>
                      <a:satMod val="300000"/>
                    </a:srgbClr>
                  </a:gs>
                  <a:gs pos="50000">
                    <a:srgbClr val="0F6FC6">
                      <a:shade val="20000"/>
                      <a:satMod val="300000"/>
                    </a:srgbClr>
                  </a:gs>
                  <a:gs pos="79000">
                    <a:srgbClr val="0F6FC6">
                      <a:tint val="52000"/>
                      <a:satMod val="300000"/>
                    </a:srgbClr>
                  </a:gs>
                  <a:gs pos="100000">
                    <a:srgbClr val="0F6FC6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72132" y="1214422"/>
            <a:ext cx="15084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 - ?</a:t>
            </a:r>
            <a:endParaRPr lang="ru-RU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72132" y="2857496"/>
            <a:ext cx="15632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908 м</a:t>
            </a:r>
            <a:endParaRPr lang="ru-RU" sz="40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j044135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2357430"/>
            <a:ext cx="1943104" cy="194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31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5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5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8" grpId="0"/>
      <p:bldP spid="8" grpId="1"/>
      <p:bldP spid="8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ocuments\города\6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785794"/>
            <a:ext cx="4214842" cy="285752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00166" y="1428736"/>
            <a:ext cx="15728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rgbClr val="10CF9B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10CF9B">
                        <a:shade val="20000"/>
                        <a:satMod val="245000"/>
                      </a:srgbClr>
                    </a:gs>
                    <a:gs pos="43000">
                      <a:srgbClr val="10CF9B">
                        <a:satMod val="255000"/>
                      </a:srgbClr>
                    </a:gs>
                    <a:gs pos="48000">
                      <a:srgbClr val="10CF9B">
                        <a:shade val="85000"/>
                        <a:satMod val="255000"/>
                      </a:srgbClr>
                    </a:gs>
                    <a:gs pos="100000">
                      <a:srgbClr val="10CF9B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лев</a:t>
            </a:r>
            <a:endParaRPr lang="ru-RU" sz="5400" b="1" cap="all" dirty="0">
              <a:ln w="9000" cmpd="sng">
                <a:solidFill>
                  <a:srgbClr val="10CF9B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10CF9B">
                      <a:shade val="20000"/>
                      <a:satMod val="245000"/>
                    </a:srgbClr>
                  </a:gs>
                  <a:gs pos="43000">
                    <a:srgbClr val="10CF9B">
                      <a:satMod val="255000"/>
                    </a:srgbClr>
                  </a:gs>
                  <a:gs pos="48000">
                    <a:srgbClr val="10CF9B">
                      <a:shade val="85000"/>
                      <a:satMod val="255000"/>
                    </a:srgbClr>
                  </a:gs>
                  <a:gs pos="100000">
                    <a:srgbClr val="10CF9B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Звук с компакт-диска 3">
            <a:hlinkClick r:id="" action="ppaction://media"/>
          </p:cNvPr>
          <p:cNvPicPr>
            <a:picLocks noRot="1" noChangeAspect="1"/>
          </p:cNvPicPr>
          <p:nvPr>
            <a:audioCd>
              <a:st track="13" time="190"/>
              <a:end track="13" time="220"/>
            </a:audioCd>
          </p:nvPr>
        </p:nvPicPr>
        <p:blipFill>
          <a:blip r:embed="rId3"/>
          <a:stretch>
            <a:fillRect/>
          </a:stretch>
        </p:blipFill>
        <p:spPr>
          <a:xfrm>
            <a:off x="8429652" y="6215082"/>
            <a:ext cx="304800" cy="304800"/>
          </a:xfrm>
          <a:prstGeom prst="rect">
            <a:avLst/>
          </a:prstGeom>
        </p:spPr>
      </p:pic>
      <p:pic>
        <p:nvPicPr>
          <p:cNvPr id="1026" name="Picture 2" descr="dhdhudh-300x2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3571876"/>
            <a:ext cx="4357718" cy="3003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929190" y="3643314"/>
            <a:ext cx="350044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Длина</a:t>
            </a:r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—170 см;</a:t>
            </a:r>
            <a:b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высота в холке</a:t>
            </a:r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— 100 см;</a:t>
            </a:r>
            <a:b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длина хвоста</a:t>
            </a:r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— 90 см;</a:t>
            </a:r>
            <a:b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вес</a:t>
            </a:r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— 181 — 185 кг</a:t>
            </a:r>
            <a:r>
              <a:rPr lang="ru-RU" dirty="0" smtClean="0">
                <a:solidFill>
                  <a:prstClr val="black"/>
                </a:solidFill>
              </a:rPr>
              <a:t/>
            </a:r>
            <a:br>
              <a:rPr lang="ru-RU" dirty="0" smtClean="0">
                <a:solidFill>
                  <a:prstClr val="black"/>
                </a:solidFill>
              </a:rPr>
            </a:b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894640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Содержимое 3" descr="1190381382_0lik.ru_item_3479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14412" y="3857628"/>
            <a:ext cx="3714744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0732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75763E-6 L 1.03959 -0.92299 " pathEditMode="relative" ptsTypes="AA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Северная Америка.bmp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1928802"/>
            <a:ext cx="3670011" cy="43894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500166" y="714356"/>
            <a:ext cx="66328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Северная Америка</a:t>
            </a:r>
            <a:endParaRPr lang="ru-RU" sz="5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>
            <a:off x="500034" y="3000372"/>
            <a:ext cx="2143140" cy="3429024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2000240"/>
            <a:ext cx="100013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3438" y="2143116"/>
            <a:ext cx="418576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prstClr val="black"/>
                </a:solidFill>
                <a:latin typeface="Arial Black" pitchFamily="34" charset="0"/>
              </a:rPr>
              <a:t>Площадь: </a:t>
            </a:r>
          </a:p>
          <a:p>
            <a:pPr algn="ctr"/>
            <a:r>
              <a:rPr lang="ru-RU" sz="3200" dirty="0" smtClean="0">
                <a:solidFill>
                  <a:prstClr val="black"/>
                </a:solidFill>
                <a:latin typeface="Arial Black" pitchFamily="34" charset="0"/>
              </a:rPr>
              <a:t>22 078 049 кв. км</a:t>
            </a:r>
          </a:p>
          <a:p>
            <a:pPr algn="ctr"/>
            <a:endParaRPr lang="ru-RU" sz="3200" dirty="0" smtClean="0">
              <a:solidFill>
                <a:prstClr val="black"/>
              </a:solidFill>
              <a:latin typeface="Arial Black" pitchFamily="34" charset="0"/>
            </a:endParaRPr>
          </a:p>
          <a:p>
            <a:pPr algn="ctr"/>
            <a:r>
              <a:rPr lang="ru-RU" sz="3200" dirty="0" smtClean="0">
                <a:solidFill>
                  <a:prstClr val="black"/>
                </a:solidFill>
                <a:latin typeface="Arial Black" pitchFamily="34" charset="0"/>
              </a:rPr>
              <a:t>Население: </a:t>
            </a:r>
          </a:p>
          <a:p>
            <a:pPr algn="ctr"/>
            <a:r>
              <a:rPr lang="ru-RU" sz="3200" dirty="0" smtClean="0">
                <a:solidFill>
                  <a:prstClr val="black"/>
                </a:solidFill>
                <a:latin typeface="Arial Black" pitchFamily="34" charset="0"/>
              </a:rPr>
              <a:t>513 350 000 чел.</a:t>
            </a:r>
            <a:endParaRPr lang="ru-RU" sz="3200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16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las_vega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4610097" cy="3143248"/>
          </a:xfrm>
        </p:spPr>
      </p:pic>
      <p:pic>
        <p:nvPicPr>
          <p:cNvPr id="5" name="Рисунок 4" descr="washington_capitoCШ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4351" y="3571876"/>
            <a:ext cx="4819649" cy="328612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4282" y="3143248"/>
            <a:ext cx="38096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rgbClr val="009DD9">
                        <a:tint val="70000"/>
                        <a:satMod val="245000"/>
                      </a:srgbClr>
                    </a:gs>
                    <a:gs pos="75000">
                      <a:srgbClr val="009DD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9DD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Лас - Вегас</a:t>
            </a:r>
            <a:endParaRPr lang="ru-RU" sz="5400" b="1" dirty="0">
              <a:ln w="11430"/>
              <a:gradFill>
                <a:gsLst>
                  <a:gs pos="0">
                    <a:srgbClr val="009DD9">
                      <a:tint val="70000"/>
                      <a:satMod val="245000"/>
                    </a:srgbClr>
                  </a:gs>
                  <a:gs pos="75000">
                    <a:srgbClr val="009DD9">
                      <a:tint val="90000"/>
                      <a:shade val="60000"/>
                      <a:satMod val="240000"/>
                    </a:srgbClr>
                  </a:gs>
                  <a:gs pos="100000">
                    <a:srgbClr val="009DD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57752" y="2643182"/>
            <a:ext cx="40634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rgbClr val="009DD9">
                        <a:tint val="70000"/>
                        <a:satMod val="245000"/>
                      </a:srgbClr>
                    </a:gs>
                    <a:gs pos="75000">
                      <a:srgbClr val="009DD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9DD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Вашингтон</a:t>
            </a:r>
            <a:endParaRPr lang="ru-RU" sz="5400" b="1" dirty="0">
              <a:ln w="11430"/>
              <a:gradFill>
                <a:gsLst>
                  <a:gs pos="0">
                    <a:srgbClr val="009DD9">
                      <a:tint val="70000"/>
                      <a:satMod val="245000"/>
                    </a:srgbClr>
                  </a:gs>
                  <a:gs pos="75000">
                    <a:srgbClr val="009DD9">
                      <a:tint val="90000"/>
                      <a:shade val="60000"/>
                      <a:satMod val="240000"/>
                    </a:srgbClr>
                  </a:gs>
                  <a:gs pos="100000">
                    <a:srgbClr val="009DD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253126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Прямая со стрелкой 18"/>
          <p:cNvCxnSpPr/>
          <p:nvPr/>
        </p:nvCxnSpPr>
        <p:spPr>
          <a:xfrm flipV="1">
            <a:off x="1000100" y="3429000"/>
            <a:ext cx="3857652" cy="26432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0800000" flipV="1">
            <a:off x="4857752" y="1071546"/>
            <a:ext cx="3714776" cy="23574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30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1214422"/>
            <a:ext cx="952500" cy="628650"/>
          </a:xfrm>
          <a:prstGeom prst="rect">
            <a:avLst/>
          </a:prstGeom>
        </p:spPr>
      </p:pic>
      <p:pic>
        <p:nvPicPr>
          <p:cNvPr id="7" name="Рисунок 6" descr="30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6" y="785794"/>
            <a:ext cx="952500" cy="628650"/>
          </a:xfrm>
          <a:prstGeom prst="rect">
            <a:avLst/>
          </a:prstGeom>
        </p:spPr>
      </p:pic>
      <p:pic>
        <p:nvPicPr>
          <p:cNvPr id="8" name="Рисунок 7" descr="30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0958" y="642918"/>
            <a:ext cx="952500" cy="628650"/>
          </a:xfrm>
          <a:prstGeom prst="rect">
            <a:avLst/>
          </a:prstGeom>
        </p:spPr>
      </p:pic>
      <p:pic>
        <p:nvPicPr>
          <p:cNvPr id="9" name="Рисунок 8" descr="30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92" y="1857364"/>
            <a:ext cx="952500" cy="628650"/>
          </a:xfrm>
          <a:prstGeom prst="rect">
            <a:avLst/>
          </a:prstGeom>
        </p:spPr>
      </p:pic>
      <p:pic>
        <p:nvPicPr>
          <p:cNvPr id="10" name="Рисунок 9" descr="30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16" y="285728"/>
            <a:ext cx="952500" cy="628650"/>
          </a:xfrm>
          <a:prstGeom prst="rect">
            <a:avLst/>
          </a:prstGeom>
        </p:spPr>
      </p:pic>
      <p:pic>
        <p:nvPicPr>
          <p:cNvPr id="11" name="Рисунок 10" descr="30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500" y="1142984"/>
            <a:ext cx="952500" cy="628650"/>
          </a:xfrm>
          <a:prstGeom prst="rect">
            <a:avLst/>
          </a:prstGeom>
        </p:spPr>
      </p:pic>
      <p:pic>
        <p:nvPicPr>
          <p:cNvPr id="12" name="Рисунок 11" descr="30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1357298"/>
            <a:ext cx="952500" cy="62865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42844" y="4643446"/>
            <a:ext cx="25170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0F6FC6">
                        <a:tint val="40000"/>
                        <a:satMod val="250000"/>
                      </a:srgbClr>
                    </a:gs>
                    <a:gs pos="9000">
                      <a:srgbClr val="0F6FC6">
                        <a:tint val="52000"/>
                        <a:satMod val="300000"/>
                      </a:srgbClr>
                    </a:gs>
                    <a:gs pos="50000">
                      <a:srgbClr val="0F6FC6">
                        <a:shade val="20000"/>
                        <a:satMod val="300000"/>
                      </a:srgbClr>
                    </a:gs>
                    <a:gs pos="79000">
                      <a:srgbClr val="0F6FC6">
                        <a:tint val="52000"/>
                        <a:satMod val="300000"/>
                      </a:srgbClr>
                    </a:gs>
                    <a:gs pos="100000">
                      <a:srgbClr val="0F6FC6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</a:rPr>
              <a:t>40 км</a:t>
            </a:r>
            <a:r>
              <a:rPr lang="en-US" sz="5400" b="1" dirty="0" smtClean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0F6FC6">
                        <a:tint val="40000"/>
                        <a:satMod val="250000"/>
                      </a:srgbClr>
                    </a:gs>
                    <a:gs pos="9000">
                      <a:srgbClr val="0F6FC6">
                        <a:tint val="52000"/>
                        <a:satMod val="300000"/>
                      </a:srgbClr>
                    </a:gs>
                    <a:gs pos="50000">
                      <a:srgbClr val="0F6FC6">
                        <a:shade val="20000"/>
                        <a:satMod val="300000"/>
                      </a:srgbClr>
                    </a:gs>
                    <a:gs pos="79000">
                      <a:srgbClr val="0F6FC6">
                        <a:tint val="52000"/>
                        <a:satMod val="300000"/>
                      </a:srgbClr>
                    </a:gs>
                    <a:gs pos="100000">
                      <a:srgbClr val="0F6FC6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</a:rPr>
              <a:t>/</a:t>
            </a:r>
            <a:r>
              <a:rPr lang="ru-RU" sz="5400" b="1" dirty="0" smtClean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0F6FC6">
                        <a:tint val="40000"/>
                        <a:satMod val="250000"/>
                      </a:srgbClr>
                    </a:gs>
                    <a:gs pos="9000">
                      <a:srgbClr val="0F6FC6">
                        <a:tint val="52000"/>
                        <a:satMod val="300000"/>
                      </a:srgbClr>
                    </a:gs>
                    <a:gs pos="50000">
                      <a:srgbClr val="0F6FC6">
                        <a:shade val="20000"/>
                        <a:satMod val="300000"/>
                      </a:srgbClr>
                    </a:gs>
                    <a:gs pos="79000">
                      <a:srgbClr val="0F6FC6">
                        <a:tint val="52000"/>
                        <a:satMod val="300000"/>
                      </a:srgbClr>
                    </a:gs>
                    <a:gs pos="100000">
                      <a:srgbClr val="0F6FC6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</a:rPr>
              <a:t>ч</a:t>
            </a:r>
            <a:endParaRPr lang="ru-RU" sz="5400" b="1" dirty="0">
              <a:ln w="10541" cmpd="sng">
                <a:solidFill>
                  <a:srgbClr val="0F6FC6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0F6FC6">
                      <a:tint val="40000"/>
                      <a:satMod val="250000"/>
                    </a:srgbClr>
                  </a:gs>
                  <a:gs pos="9000">
                    <a:srgbClr val="0F6FC6">
                      <a:tint val="52000"/>
                      <a:satMod val="300000"/>
                    </a:srgbClr>
                  </a:gs>
                  <a:gs pos="50000">
                    <a:srgbClr val="0F6FC6">
                      <a:shade val="20000"/>
                      <a:satMod val="300000"/>
                    </a:srgbClr>
                  </a:gs>
                  <a:gs pos="79000">
                    <a:srgbClr val="0F6FC6">
                      <a:tint val="52000"/>
                      <a:satMod val="300000"/>
                    </a:srgbClr>
                  </a:gs>
                  <a:gs pos="100000">
                    <a:srgbClr val="0F6FC6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Calibri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429388" y="214290"/>
            <a:ext cx="25170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0F6FC6">
                        <a:tint val="40000"/>
                        <a:satMod val="250000"/>
                      </a:srgbClr>
                    </a:gs>
                    <a:gs pos="9000">
                      <a:srgbClr val="0F6FC6">
                        <a:tint val="52000"/>
                        <a:satMod val="300000"/>
                      </a:srgbClr>
                    </a:gs>
                    <a:gs pos="50000">
                      <a:srgbClr val="0F6FC6">
                        <a:shade val="20000"/>
                        <a:satMod val="300000"/>
                      </a:srgbClr>
                    </a:gs>
                    <a:gs pos="79000">
                      <a:srgbClr val="0F6FC6">
                        <a:tint val="52000"/>
                        <a:satMod val="300000"/>
                      </a:srgbClr>
                    </a:gs>
                    <a:gs pos="100000">
                      <a:srgbClr val="0F6FC6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</a:rPr>
              <a:t>26 км</a:t>
            </a:r>
            <a:r>
              <a:rPr lang="en-US" sz="5400" b="1" dirty="0" smtClean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0F6FC6">
                        <a:tint val="40000"/>
                        <a:satMod val="250000"/>
                      </a:srgbClr>
                    </a:gs>
                    <a:gs pos="9000">
                      <a:srgbClr val="0F6FC6">
                        <a:tint val="52000"/>
                        <a:satMod val="300000"/>
                      </a:srgbClr>
                    </a:gs>
                    <a:gs pos="50000">
                      <a:srgbClr val="0F6FC6">
                        <a:shade val="20000"/>
                        <a:satMod val="300000"/>
                      </a:srgbClr>
                    </a:gs>
                    <a:gs pos="79000">
                      <a:srgbClr val="0F6FC6">
                        <a:tint val="52000"/>
                        <a:satMod val="300000"/>
                      </a:srgbClr>
                    </a:gs>
                    <a:gs pos="100000">
                      <a:srgbClr val="0F6FC6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</a:rPr>
              <a:t>/</a:t>
            </a:r>
            <a:r>
              <a:rPr lang="ru-RU" sz="5400" b="1" dirty="0" smtClean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0F6FC6">
                        <a:tint val="40000"/>
                        <a:satMod val="250000"/>
                      </a:srgbClr>
                    </a:gs>
                    <a:gs pos="9000">
                      <a:srgbClr val="0F6FC6">
                        <a:tint val="52000"/>
                        <a:satMod val="300000"/>
                      </a:srgbClr>
                    </a:gs>
                    <a:gs pos="50000">
                      <a:srgbClr val="0F6FC6">
                        <a:shade val="20000"/>
                        <a:satMod val="300000"/>
                      </a:srgbClr>
                    </a:gs>
                    <a:gs pos="79000">
                      <a:srgbClr val="0F6FC6">
                        <a:tint val="52000"/>
                        <a:satMod val="300000"/>
                      </a:srgbClr>
                    </a:gs>
                    <a:gs pos="100000">
                      <a:srgbClr val="0F6FC6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</a:rPr>
              <a:t>ч</a:t>
            </a:r>
            <a:endParaRPr lang="ru-RU" sz="5400" b="1" dirty="0">
              <a:ln w="10541" cmpd="sng">
                <a:solidFill>
                  <a:srgbClr val="0F6FC6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0F6FC6">
                      <a:tint val="40000"/>
                      <a:satMod val="250000"/>
                    </a:srgbClr>
                  </a:gs>
                  <a:gs pos="9000">
                    <a:srgbClr val="0F6FC6">
                      <a:tint val="52000"/>
                      <a:satMod val="300000"/>
                    </a:srgbClr>
                  </a:gs>
                  <a:gs pos="50000">
                    <a:srgbClr val="0F6FC6">
                      <a:shade val="20000"/>
                      <a:satMod val="300000"/>
                    </a:srgbClr>
                  </a:gs>
                  <a:gs pos="79000">
                    <a:srgbClr val="0F6FC6">
                      <a:tint val="52000"/>
                      <a:satMod val="300000"/>
                    </a:srgbClr>
                  </a:gs>
                  <a:gs pos="100000">
                    <a:srgbClr val="0F6FC6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Calibri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786050" y="1000108"/>
            <a:ext cx="10600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rgbClr val="A5C249">
                        <a:shade val="20000"/>
                        <a:satMod val="200000"/>
                      </a:srgbClr>
                    </a:gs>
                    <a:gs pos="78000">
                      <a:srgbClr val="A5C2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A5C2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3 ч</a:t>
            </a:r>
            <a:endParaRPr lang="ru-RU" sz="5400" b="1" dirty="0">
              <a:ln w="1905"/>
              <a:gradFill>
                <a:gsLst>
                  <a:gs pos="0">
                    <a:srgbClr val="A5C249">
                      <a:shade val="20000"/>
                      <a:satMod val="200000"/>
                    </a:srgbClr>
                  </a:gs>
                  <a:gs pos="78000">
                    <a:srgbClr val="A5C249">
                      <a:tint val="90000"/>
                      <a:shade val="89000"/>
                      <a:satMod val="220000"/>
                    </a:srgbClr>
                  </a:gs>
                  <a:gs pos="100000">
                    <a:srgbClr val="A5C249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sp>
        <p:nvSpPr>
          <p:cNvPr id="23" name="Правая фигурная скобка 22"/>
          <p:cNvSpPr/>
          <p:nvPr/>
        </p:nvSpPr>
        <p:spPr>
          <a:xfrm rot="3407447">
            <a:off x="4533129" y="-157315"/>
            <a:ext cx="1643074" cy="9140690"/>
          </a:xfrm>
          <a:prstGeom prst="rightBrace">
            <a:avLst>
              <a:gd name="adj1" fmla="val 46688"/>
              <a:gd name="adj2" fmla="val 49788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000760" y="4786322"/>
            <a:ext cx="65114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8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0" y="0"/>
            <a:ext cx="27989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Реши задачу: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857884" y="5000636"/>
            <a:ext cx="23903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rgbClr val="10CF9B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10CF9B">
                        <a:shade val="20000"/>
                        <a:satMod val="245000"/>
                      </a:srgbClr>
                    </a:gs>
                    <a:gs pos="43000">
                      <a:srgbClr val="10CF9B">
                        <a:satMod val="255000"/>
                      </a:srgbClr>
                    </a:gs>
                    <a:gs pos="48000">
                      <a:srgbClr val="10CF9B">
                        <a:shade val="85000"/>
                        <a:satMod val="255000"/>
                      </a:srgbClr>
                    </a:gs>
                    <a:gs pos="100000">
                      <a:srgbClr val="10CF9B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</a:rPr>
              <a:t>198 км</a:t>
            </a:r>
            <a:endParaRPr lang="ru-RU" sz="5400" b="1" cap="all" dirty="0">
              <a:ln w="9000" cmpd="sng">
                <a:solidFill>
                  <a:srgbClr val="10CF9B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10CF9B">
                      <a:shade val="20000"/>
                      <a:satMod val="245000"/>
                    </a:srgbClr>
                  </a:gs>
                  <a:gs pos="43000">
                    <a:srgbClr val="10CF9B">
                      <a:satMod val="255000"/>
                    </a:srgbClr>
                  </a:gs>
                  <a:gs pos="48000">
                    <a:srgbClr val="10CF9B">
                      <a:shade val="85000"/>
                      <a:satMod val="255000"/>
                    </a:srgbClr>
                  </a:gs>
                  <a:gs pos="100000">
                    <a:srgbClr val="10CF9B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/>
            </a:endParaRPr>
          </a:p>
        </p:txBody>
      </p:sp>
      <p:pic>
        <p:nvPicPr>
          <p:cNvPr id="20" name="Picture 6" descr="ship_azzy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857288" y="5143512"/>
            <a:ext cx="214314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100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52 -0.18062 C 0.03194 -0.18594 0.05208 -0.20976 0.06475 -0.2123 C 0.07864 -0.19634 0.0934 -0.1894 0.10225 -0.19634 C 0.11128 -0.20374 0.11163 -0.22271 0.10399 -0.24236 C 0.11111 -0.25555 0.13125 -0.27197 0.14427 -0.27497 C 0.15729 -0.25855 0.17222 -0.25162 0.18246 -0.25994 C 0.1901 -0.26549 0.19149 -0.28584 0.18472 -0.30619 C 0.19149 -0.31891 0.21076 -0.33441 0.22344 -0.33718 C 0.23732 -0.32238 0.25225 -0.31475 0.26128 -0.32215 C 0.27014 -0.32863 0.27014 -0.34828 0.26406 -0.36933 C 0.27083 -0.38228 0.29062 -0.39754 0.30347 -0.40032 C 0.31597 -0.38413 0.33142 -0.37696 0.34132 -0.38529 C 0.35052 -0.39246 0.35034 -0.41142 0.3434 -0.43223 " pathEditMode="relative" rAng="0" ptsTypes="fffffffffffff">
                                      <p:cBhvr>
                                        <p:cTn id="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00" y="-126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8.67362E-19 L -0.16545 0.16806 " pathEditMode="relative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L -0.19687 0.19931 " pathEditMode="relative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48148E-6 L -0.15746 0.15763 " pathEditMode="relative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1.11111E-6 L -0.17327 0.14699 " pathEditMode="relative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38778E-17 L -0.16041 0.1710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0" y="85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59259E-6 L -0.15746 0.3150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157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77556E-17 L -0.20382 0.1090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0" y="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4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1" grpId="0"/>
      <p:bldP spid="23" grpId="0" animBg="1"/>
      <p:bldP spid="24" grpId="0"/>
      <p:bldP spid="24" grpId="1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Содержимое 3" descr="1190381382_0lik.ru_item_3479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14412" y="3857628"/>
            <a:ext cx="3714744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81740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75763E-6 L 1.0632 -0.90217 " pathEditMode="relative" ptsTypes="AA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5|2.3|1.3|6.3|1.4|1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254</Words>
  <Application>Microsoft Office PowerPoint</Application>
  <PresentationFormat>Экран (4:3)</PresentationFormat>
  <Paragraphs>118</Paragraphs>
  <Slides>18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Поток</vt:lpstr>
      <vt:lpstr>1_Метро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Китай - самая большая страна по численности населения. В Китае проживает больше людей, чем на двух Америках и Австралии и Океании вместе взятых.  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3</cp:revision>
  <dcterms:created xsi:type="dcterms:W3CDTF">2014-06-06T03:01:45Z</dcterms:created>
  <dcterms:modified xsi:type="dcterms:W3CDTF">2014-06-06T03:06:11Z</dcterms:modified>
</cp:coreProperties>
</file>