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5" r:id="rId2"/>
    <p:sldMasterId id="2147483757" r:id="rId3"/>
    <p:sldMasterId id="2147483769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68" r:id="rId7"/>
    <p:sldId id="266" r:id="rId8"/>
    <p:sldId id="257" r:id="rId9"/>
    <p:sldId id="301" r:id="rId10"/>
    <p:sldId id="270" r:id="rId11"/>
    <p:sldId id="259" r:id="rId12"/>
    <p:sldId id="260" r:id="rId13"/>
    <p:sldId id="282" r:id="rId14"/>
    <p:sldId id="276" r:id="rId15"/>
    <p:sldId id="277" r:id="rId16"/>
    <p:sldId id="278" r:id="rId17"/>
    <p:sldId id="279" r:id="rId18"/>
    <p:sldId id="281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E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EE3B2-870A-4B3C-89DD-13B2D5D7ADE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7AF8A-5638-44E8-A615-616EACD43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12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B4F1A-BBA4-41B9-990C-861DB43BA621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BF05-C39B-4523-9CCC-93DACB272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1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6BF05-C39B-4523-9CCC-93DACB272B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6BF05-C39B-4523-9CCC-93DACB272B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6BF05-C39B-4523-9CCC-93DACB272B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F95F022-6B6E-4A87-809E-0E94248DE88F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458472-C776-42A9-B0EE-B2D38DC4F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wmf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786322"/>
            <a:ext cx="7854696" cy="1752600"/>
          </a:xfrm>
        </p:spPr>
        <p:txBody>
          <a:bodyPr/>
          <a:lstStyle/>
          <a:p>
            <a:r>
              <a:rPr lang="ru-RU" dirty="0" smtClean="0"/>
              <a:t>Презентацию составила</a:t>
            </a:r>
          </a:p>
          <a:p>
            <a:r>
              <a:rPr lang="ru-RU" dirty="0" smtClean="0"/>
              <a:t>Живушко Татьяна Викторовна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57232"/>
            <a:ext cx="60744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Урок математики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 класс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071810"/>
            <a:ext cx="60007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Многозначные числа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857628"/>
            <a:ext cx="844253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 оперировать многозначными числами, через решение нестандартных заданий.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рисбен Австралия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5" name="Рисунок 4" descr="Сидней Австрал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3357562"/>
            <a:ext cx="4667250" cy="3500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3429000"/>
            <a:ext cx="3084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Брисбен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2428868"/>
            <a:ext cx="2768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Сидней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857224" y="1000108"/>
            <a:ext cx="7561262" cy="981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Шифровка</a:t>
            </a:r>
            <a:endParaRPr lang="ru-RU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7" name="Picture 5" descr="0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781300"/>
            <a:ext cx="1976438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4863" y="6281738"/>
            <a:ext cx="719137" cy="576262"/>
          </a:xfrm>
          <a:prstGeom prst="actionButtonBackPrevious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472" y="2571744"/>
            <a:ext cx="2447925" cy="720725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Задание </a:t>
            </a:r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5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3372" y="5286388"/>
            <a:ext cx="2447925" cy="720725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5" action="ppaction://hlinksldjump"/>
              </a:rPr>
              <a:t>Задание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6152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71736" y="3786190"/>
            <a:ext cx="2447925" cy="720725"/>
          </a:xfrm>
          <a:prstGeom prst="actionButtonBlank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Задание </a:t>
            </a:r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02" name="Rectangle 154"/>
          <p:cNvSpPr>
            <a:spLocks noChangeArrowheads="1"/>
          </p:cNvSpPr>
          <p:nvPr/>
        </p:nvSpPr>
        <p:spPr bwMode="auto">
          <a:xfrm>
            <a:off x="6556375" y="4941888"/>
            <a:ext cx="1016000" cy="6477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Й</a:t>
            </a:r>
          </a:p>
        </p:txBody>
      </p:sp>
      <p:sp>
        <p:nvSpPr>
          <p:cNvPr id="155800" name="Rectangle 152"/>
          <p:cNvSpPr>
            <a:spLocks noChangeArrowheads="1"/>
          </p:cNvSpPr>
          <p:nvPr/>
        </p:nvSpPr>
        <p:spPr bwMode="auto">
          <a:xfrm>
            <a:off x="5540375" y="4941888"/>
            <a:ext cx="1016000" cy="6477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155798" name="Rectangle 150"/>
          <p:cNvSpPr>
            <a:spLocks noChangeArrowheads="1"/>
          </p:cNvSpPr>
          <p:nvPr/>
        </p:nvSpPr>
        <p:spPr bwMode="auto">
          <a:xfrm>
            <a:off x="4524375" y="4941888"/>
            <a:ext cx="1016000" cy="6477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Т</a:t>
            </a:r>
          </a:p>
        </p:txBody>
      </p:sp>
      <p:sp>
        <p:nvSpPr>
          <p:cNvPr id="155796" name="Rectangle 148"/>
          <p:cNvSpPr>
            <a:spLocks noChangeArrowheads="1"/>
          </p:cNvSpPr>
          <p:nvPr/>
        </p:nvSpPr>
        <p:spPr bwMode="auto">
          <a:xfrm>
            <a:off x="3508375" y="4941888"/>
            <a:ext cx="1016000" cy="6477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И</a:t>
            </a:r>
          </a:p>
        </p:txBody>
      </p:sp>
      <p:sp>
        <p:nvSpPr>
          <p:cNvPr id="155794" name="Rectangle 146"/>
          <p:cNvSpPr>
            <a:spLocks noChangeArrowheads="1"/>
          </p:cNvSpPr>
          <p:nvPr/>
        </p:nvSpPr>
        <p:spPr bwMode="auto">
          <a:xfrm>
            <a:off x="2492375" y="4941888"/>
            <a:ext cx="1016000" cy="6477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Ч</a:t>
            </a:r>
          </a:p>
        </p:txBody>
      </p:sp>
      <p:sp>
        <p:nvSpPr>
          <p:cNvPr id="155792" name="Rectangle 144"/>
          <p:cNvSpPr>
            <a:spLocks noChangeArrowheads="1"/>
          </p:cNvSpPr>
          <p:nvPr/>
        </p:nvSpPr>
        <p:spPr bwMode="auto">
          <a:xfrm>
            <a:off x="1476375" y="4941888"/>
            <a:ext cx="1016000" cy="6477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55741" name="Rectangle 93"/>
          <p:cNvSpPr>
            <a:spLocks noChangeArrowheads="1"/>
          </p:cNvSpPr>
          <p:nvPr/>
        </p:nvSpPr>
        <p:spPr bwMode="auto">
          <a:xfrm>
            <a:off x="6556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13</a:t>
            </a:r>
          </a:p>
        </p:txBody>
      </p:sp>
      <p:sp>
        <p:nvSpPr>
          <p:cNvPr id="155740" name="Rectangle 92"/>
          <p:cNvSpPr>
            <a:spLocks noChangeArrowheads="1"/>
          </p:cNvSpPr>
          <p:nvPr/>
        </p:nvSpPr>
        <p:spPr bwMode="auto">
          <a:xfrm>
            <a:off x="5540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12</a:t>
            </a:r>
          </a:p>
        </p:txBody>
      </p:sp>
      <p:sp>
        <p:nvSpPr>
          <p:cNvPr id="155739" name="Rectangle 91"/>
          <p:cNvSpPr>
            <a:spLocks noChangeArrowheads="1"/>
          </p:cNvSpPr>
          <p:nvPr/>
        </p:nvSpPr>
        <p:spPr bwMode="auto">
          <a:xfrm>
            <a:off x="4524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9</a:t>
            </a:r>
          </a:p>
        </p:txBody>
      </p:sp>
      <p:sp>
        <p:nvSpPr>
          <p:cNvPr id="155738" name="Rectangle 90"/>
          <p:cNvSpPr>
            <a:spLocks noChangeArrowheads="1"/>
          </p:cNvSpPr>
          <p:nvPr/>
        </p:nvSpPr>
        <p:spPr bwMode="auto">
          <a:xfrm>
            <a:off x="3508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8</a:t>
            </a:r>
          </a:p>
        </p:txBody>
      </p:sp>
      <p:sp>
        <p:nvSpPr>
          <p:cNvPr id="155737" name="Rectangle 89"/>
          <p:cNvSpPr>
            <a:spLocks noChangeArrowheads="1"/>
          </p:cNvSpPr>
          <p:nvPr/>
        </p:nvSpPr>
        <p:spPr bwMode="auto">
          <a:xfrm>
            <a:off x="2492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5</a:t>
            </a:r>
          </a:p>
        </p:txBody>
      </p:sp>
      <p:sp>
        <p:nvSpPr>
          <p:cNvPr id="155736" name="Rectangle 88"/>
          <p:cNvSpPr>
            <a:spLocks noChangeArrowheads="1"/>
          </p:cNvSpPr>
          <p:nvPr/>
        </p:nvSpPr>
        <p:spPr bwMode="auto">
          <a:xfrm>
            <a:off x="1476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/>
              <a:t>2</a:t>
            </a:r>
          </a:p>
        </p:txBody>
      </p:sp>
      <p:sp>
        <p:nvSpPr>
          <p:cNvPr id="22578" name="Line 94"/>
          <p:cNvSpPr>
            <a:spLocks noChangeShapeType="1"/>
          </p:cNvSpPr>
          <p:nvPr/>
        </p:nvSpPr>
        <p:spPr bwMode="auto">
          <a:xfrm>
            <a:off x="1476375" y="4292600"/>
            <a:ext cx="6096000" cy="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9" name="Line 96"/>
          <p:cNvSpPr>
            <a:spLocks noChangeShapeType="1"/>
          </p:cNvSpPr>
          <p:nvPr/>
        </p:nvSpPr>
        <p:spPr bwMode="auto">
          <a:xfrm>
            <a:off x="1476375" y="5589588"/>
            <a:ext cx="6096000" cy="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0" name="Line 97"/>
          <p:cNvSpPr>
            <a:spLocks noChangeShapeType="1"/>
          </p:cNvSpPr>
          <p:nvPr/>
        </p:nvSpPr>
        <p:spPr bwMode="auto">
          <a:xfrm>
            <a:off x="1476375" y="4294188"/>
            <a:ext cx="0" cy="129540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1" name="Line 98"/>
          <p:cNvSpPr>
            <a:spLocks noChangeShapeType="1"/>
          </p:cNvSpPr>
          <p:nvPr/>
        </p:nvSpPr>
        <p:spPr bwMode="auto">
          <a:xfrm>
            <a:off x="2492375" y="4294188"/>
            <a:ext cx="0" cy="129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2" name="Line 99"/>
          <p:cNvSpPr>
            <a:spLocks noChangeShapeType="1"/>
          </p:cNvSpPr>
          <p:nvPr/>
        </p:nvSpPr>
        <p:spPr bwMode="auto">
          <a:xfrm>
            <a:off x="3508375" y="4294188"/>
            <a:ext cx="0" cy="129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3" name="Line 100"/>
          <p:cNvSpPr>
            <a:spLocks noChangeShapeType="1"/>
          </p:cNvSpPr>
          <p:nvPr/>
        </p:nvSpPr>
        <p:spPr bwMode="auto">
          <a:xfrm>
            <a:off x="4524375" y="4294188"/>
            <a:ext cx="0" cy="129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4" name="Line 101"/>
          <p:cNvSpPr>
            <a:spLocks noChangeShapeType="1"/>
          </p:cNvSpPr>
          <p:nvPr/>
        </p:nvSpPr>
        <p:spPr bwMode="auto">
          <a:xfrm>
            <a:off x="5540375" y="4294188"/>
            <a:ext cx="0" cy="129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5" name="Line 102"/>
          <p:cNvSpPr>
            <a:spLocks noChangeShapeType="1"/>
          </p:cNvSpPr>
          <p:nvPr/>
        </p:nvSpPr>
        <p:spPr bwMode="auto">
          <a:xfrm>
            <a:off x="6556375" y="4294188"/>
            <a:ext cx="0" cy="129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6" name="Line 103"/>
          <p:cNvSpPr>
            <a:spLocks noChangeShapeType="1"/>
          </p:cNvSpPr>
          <p:nvPr/>
        </p:nvSpPr>
        <p:spPr bwMode="auto">
          <a:xfrm>
            <a:off x="7572375" y="4294188"/>
            <a:ext cx="0" cy="1295400"/>
          </a:xfrm>
          <a:prstGeom prst="line">
            <a:avLst/>
          </a:prstGeom>
          <a:noFill/>
          <a:ln w="28575" cap="sq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7" name="Line 145"/>
          <p:cNvSpPr>
            <a:spLocks noChangeShapeType="1"/>
          </p:cNvSpPr>
          <p:nvPr/>
        </p:nvSpPr>
        <p:spPr bwMode="auto">
          <a:xfrm>
            <a:off x="1476375" y="4941888"/>
            <a:ext cx="6096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8" name="AutoShape 15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876925"/>
            <a:ext cx="504825" cy="5762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89" name="Text Box 166"/>
          <p:cNvSpPr txBox="1">
            <a:spLocks noChangeArrowheads="1"/>
          </p:cNvSpPr>
          <p:nvPr/>
        </p:nvSpPr>
        <p:spPr bwMode="auto">
          <a:xfrm>
            <a:off x="2000232" y="1071546"/>
            <a:ext cx="4967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CC0000"/>
                </a:solidFill>
              </a:rPr>
              <a:t>Ответ А</a:t>
            </a:r>
            <a:endParaRPr lang="ru-RU" sz="4800" b="1" dirty="0">
              <a:solidFill>
                <a:srgbClr val="CC0000"/>
              </a:solidFill>
            </a:endParaRPr>
          </a:p>
        </p:txBody>
      </p:sp>
      <p:sp>
        <p:nvSpPr>
          <p:cNvPr id="22590" name="Text Box 167"/>
          <p:cNvSpPr txBox="1">
            <a:spLocks noChangeArrowheads="1"/>
          </p:cNvSpPr>
          <p:nvPr/>
        </p:nvSpPr>
        <p:spPr bwMode="auto">
          <a:xfrm>
            <a:off x="2051050" y="3644900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Расшифруйте </a:t>
            </a:r>
            <a:r>
              <a:rPr lang="ru-RU" sz="2400" b="1" dirty="0" smtClean="0">
                <a:solidFill>
                  <a:srgbClr val="CC0000"/>
                </a:solidFill>
              </a:rPr>
              <a:t>слово</a:t>
            </a:r>
            <a:endParaRPr lang="ru-RU" sz="2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7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7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7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7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7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5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741"/>
                  </p:tgtEl>
                </p:cond>
              </p:nextCondLst>
            </p:seq>
          </p:childTnLst>
        </p:cTn>
      </p:par>
    </p:tnLst>
    <p:bldLst>
      <p:bldP spid="155802" grpId="0" animBg="1"/>
      <p:bldP spid="155800" grpId="0" animBg="1"/>
      <p:bldP spid="155798" grpId="0" animBg="1"/>
      <p:bldP spid="155796" grpId="0" animBg="1"/>
      <p:bldP spid="155794" grpId="0" animBg="1"/>
      <p:bldP spid="1557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46" name="Rectangle 50"/>
          <p:cNvSpPr>
            <a:spLocks noChangeArrowheads="1"/>
          </p:cNvSpPr>
          <p:nvPr/>
        </p:nvSpPr>
        <p:spPr bwMode="auto">
          <a:xfrm>
            <a:off x="6556375" y="4941888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Й</a:t>
            </a:r>
          </a:p>
        </p:txBody>
      </p:sp>
      <p:sp>
        <p:nvSpPr>
          <p:cNvPr id="157747" name="Rectangle 51"/>
          <p:cNvSpPr>
            <a:spLocks noChangeArrowheads="1"/>
          </p:cNvSpPr>
          <p:nvPr/>
        </p:nvSpPr>
        <p:spPr bwMode="auto">
          <a:xfrm>
            <a:off x="5540375" y="4941888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157748" name="Rectangle 52"/>
          <p:cNvSpPr>
            <a:spLocks noChangeArrowheads="1"/>
          </p:cNvSpPr>
          <p:nvPr/>
        </p:nvSpPr>
        <p:spPr bwMode="auto">
          <a:xfrm>
            <a:off x="4524375" y="4941888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К</a:t>
            </a:r>
          </a:p>
        </p:txBody>
      </p:sp>
      <p:sp>
        <p:nvSpPr>
          <p:cNvPr id="157749" name="Rectangle 53"/>
          <p:cNvSpPr>
            <a:spLocks noChangeArrowheads="1"/>
          </p:cNvSpPr>
          <p:nvPr/>
        </p:nvSpPr>
        <p:spPr bwMode="auto">
          <a:xfrm>
            <a:off x="3508375" y="4941888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Е</a:t>
            </a:r>
          </a:p>
        </p:txBody>
      </p:sp>
      <p:sp>
        <p:nvSpPr>
          <p:cNvPr id="157750" name="Rectangle 54"/>
          <p:cNvSpPr>
            <a:spLocks noChangeArrowheads="1"/>
          </p:cNvSpPr>
          <p:nvPr/>
        </p:nvSpPr>
        <p:spPr bwMode="auto">
          <a:xfrm>
            <a:off x="2492375" y="4941888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М</a:t>
            </a:r>
          </a:p>
        </p:txBody>
      </p:sp>
      <p:sp>
        <p:nvSpPr>
          <p:cNvPr id="157751" name="Rectangle 55"/>
          <p:cNvSpPr>
            <a:spLocks noChangeArrowheads="1"/>
          </p:cNvSpPr>
          <p:nvPr/>
        </p:nvSpPr>
        <p:spPr bwMode="auto">
          <a:xfrm>
            <a:off x="1476375" y="4941888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57752" name="Rectangle 56"/>
          <p:cNvSpPr>
            <a:spLocks noChangeArrowheads="1"/>
          </p:cNvSpPr>
          <p:nvPr/>
        </p:nvSpPr>
        <p:spPr bwMode="auto">
          <a:xfrm>
            <a:off x="6556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60</a:t>
            </a:r>
          </a:p>
        </p:txBody>
      </p:sp>
      <p:sp>
        <p:nvSpPr>
          <p:cNvPr id="157753" name="Rectangle 57"/>
          <p:cNvSpPr>
            <a:spLocks noChangeArrowheads="1"/>
          </p:cNvSpPr>
          <p:nvPr/>
        </p:nvSpPr>
        <p:spPr bwMode="auto">
          <a:xfrm>
            <a:off x="5540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54</a:t>
            </a:r>
          </a:p>
        </p:txBody>
      </p:sp>
      <p:sp>
        <p:nvSpPr>
          <p:cNvPr id="157754" name="Rectangle 58"/>
          <p:cNvSpPr>
            <a:spLocks noChangeArrowheads="1"/>
          </p:cNvSpPr>
          <p:nvPr/>
        </p:nvSpPr>
        <p:spPr bwMode="auto">
          <a:xfrm>
            <a:off x="4524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32</a:t>
            </a:r>
          </a:p>
        </p:txBody>
      </p:sp>
      <p:sp>
        <p:nvSpPr>
          <p:cNvPr id="157755" name="Rectangle 59"/>
          <p:cNvSpPr>
            <a:spLocks noChangeArrowheads="1"/>
          </p:cNvSpPr>
          <p:nvPr/>
        </p:nvSpPr>
        <p:spPr bwMode="auto">
          <a:xfrm>
            <a:off x="3508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28</a:t>
            </a:r>
          </a:p>
        </p:txBody>
      </p:sp>
      <p:sp>
        <p:nvSpPr>
          <p:cNvPr id="157756" name="Rectangle 60"/>
          <p:cNvSpPr>
            <a:spLocks noChangeArrowheads="1"/>
          </p:cNvSpPr>
          <p:nvPr/>
        </p:nvSpPr>
        <p:spPr bwMode="auto">
          <a:xfrm>
            <a:off x="2492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23</a:t>
            </a:r>
          </a:p>
        </p:txBody>
      </p:sp>
      <p:sp>
        <p:nvSpPr>
          <p:cNvPr id="157757" name="Rectangle 61"/>
          <p:cNvSpPr>
            <a:spLocks noChangeArrowheads="1"/>
          </p:cNvSpPr>
          <p:nvPr/>
        </p:nvSpPr>
        <p:spPr bwMode="auto">
          <a:xfrm>
            <a:off x="1476375" y="4294188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6</a:t>
            </a:r>
          </a:p>
        </p:txBody>
      </p:sp>
      <p:sp>
        <p:nvSpPr>
          <p:cNvPr id="23602" name="Line 62"/>
          <p:cNvSpPr>
            <a:spLocks noChangeShapeType="1"/>
          </p:cNvSpPr>
          <p:nvPr/>
        </p:nvSpPr>
        <p:spPr bwMode="auto">
          <a:xfrm>
            <a:off x="1476375" y="4292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03" name="Line 63"/>
          <p:cNvSpPr>
            <a:spLocks noChangeShapeType="1"/>
          </p:cNvSpPr>
          <p:nvPr/>
        </p:nvSpPr>
        <p:spPr bwMode="auto">
          <a:xfrm>
            <a:off x="1476375" y="558958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04" name="Line 64"/>
          <p:cNvSpPr>
            <a:spLocks noChangeShapeType="1"/>
          </p:cNvSpPr>
          <p:nvPr/>
        </p:nvSpPr>
        <p:spPr bwMode="auto">
          <a:xfrm>
            <a:off x="1476375" y="4294188"/>
            <a:ext cx="0" cy="1295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05" name="Line 65"/>
          <p:cNvSpPr>
            <a:spLocks noChangeShapeType="1"/>
          </p:cNvSpPr>
          <p:nvPr/>
        </p:nvSpPr>
        <p:spPr bwMode="auto">
          <a:xfrm>
            <a:off x="2492375" y="429418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06" name="Line 66"/>
          <p:cNvSpPr>
            <a:spLocks noChangeShapeType="1"/>
          </p:cNvSpPr>
          <p:nvPr/>
        </p:nvSpPr>
        <p:spPr bwMode="auto">
          <a:xfrm>
            <a:off x="3508375" y="429418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07" name="Line 67"/>
          <p:cNvSpPr>
            <a:spLocks noChangeShapeType="1"/>
          </p:cNvSpPr>
          <p:nvPr/>
        </p:nvSpPr>
        <p:spPr bwMode="auto">
          <a:xfrm>
            <a:off x="4524375" y="429418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08" name="Line 68"/>
          <p:cNvSpPr>
            <a:spLocks noChangeShapeType="1"/>
          </p:cNvSpPr>
          <p:nvPr/>
        </p:nvSpPr>
        <p:spPr bwMode="auto">
          <a:xfrm>
            <a:off x="5540375" y="429418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09" name="Line 69"/>
          <p:cNvSpPr>
            <a:spLocks noChangeShapeType="1"/>
          </p:cNvSpPr>
          <p:nvPr/>
        </p:nvSpPr>
        <p:spPr bwMode="auto">
          <a:xfrm>
            <a:off x="6556375" y="429418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10" name="Line 70"/>
          <p:cNvSpPr>
            <a:spLocks noChangeShapeType="1"/>
          </p:cNvSpPr>
          <p:nvPr/>
        </p:nvSpPr>
        <p:spPr bwMode="auto">
          <a:xfrm>
            <a:off x="7572375" y="4294188"/>
            <a:ext cx="0" cy="1295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11" name="Line 71"/>
          <p:cNvSpPr>
            <a:spLocks noChangeShapeType="1"/>
          </p:cNvSpPr>
          <p:nvPr/>
        </p:nvSpPr>
        <p:spPr bwMode="auto">
          <a:xfrm>
            <a:off x="1476375" y="4941888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12" name="AutoShape 7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876925"/>
            <a:ext cx="504825" cy="5762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13" name="Text Box 83"/>
          <p:cNvSpPr txBox="1">
            <a:spLocks noChangeArrowheads="1"/>
          </p:cNvSpPr>
          <p:nvPr/>
        </p:nvSpPr>
        <p:spPr bwMode="auto">
          <a:xfrm>
            <a:off x="2000232" y="1857364"/>
            <a:ext cx="4967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CC0000"/>
                </a:solidFill>
              </a:rPr>
              <a:t>Ответ В</a:t>
            </a:r>
            <a:endParaRPr lang="ru-RU" sz="4800" b="1" dirty="0">
              <a:solidFill>
                <a:srgbClr val="CC0000"/>
              </a:solidFill>
            </a:endParaRPr>
          </a:p>
        </p:txBody>
      </p:sp>
      <p:sp>
        <p:nvSpPr>
          <p:cNvPr id="23614" name="Text Box 84"/>
          <p:cNvSpPr txBox="1">
            <a:spLocks noChangeArrowheads="1"/>
          </p:cNvSpPr>
          <p:nvPr/>
        </p:nvSpPr>
        <p:spPr bwMode="auto">
          <a:xfrm>
            <a:off x="2051050" y="3644900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Расшифруйте </a:t>
            </a:r>
            <a:r>
              <a:rPr lang="ru-RU" sz="2400" b="1" dirty="0" smtClean="0">
                <a:solidFill>
                  <a:srgbClr val="CC0000"/>
                </a:solidFill>
              </a:rPr>
              <a:t>слово</a:t>
            </a:r>
            <a:endParaRPr lang="ru-RU" sz="2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7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7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7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7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7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5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52"/>
                  </p:tgtEl>
                </p:cond>
              </p:nextCondLst>
            </p:seq>
          </p:childTnLst>
        </p:cTn>
      </p:par>
    </p:tnLst>
    <p:bldLst>
      <p:bldP spid="157746" grpId="0"/>
      <p:bldP spid="157747" grpId="0"/>
      <p:bldP spid="157748" grpId="0"/>
      <p:bldP spid="157749" grpId="0"/>
      <p:bldP spid="157750" grpId="0"/>
      <p:bldP spid="1577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71" name="Rectangle 51"/>
          <p:cNvSpPr>
            <a:spLocks noChangeArrowheads="1"/>
          </p:cNvSpPr>
          <p:nvPr/>
        </p:nvSpPr>
        <p:spPr bwMode="auto">
          <a:xfrm>
            <a:off x="5540375" y="4868863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800000"/>
                </a:solidFill>
              </a:rPr>
              <a:t>Й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158772" name="Rectangle 52"/>
          <p:cNvSpPr>
            <a:spLocks noChangeArrowheads="1"/>
          </p:cNvSpPr>
          <p:nvPr/>
        </p:nvSpPr>
        <p:spPr bwMode="auto">
          <a:xfrm>
            <a:off x="4524375" y="4868863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158773" name="Rectangle 53"/>
          <p:cNvSpPr>
            <a:spLocks noChangeArrowheads="1"/>
          </p:cNvSpPr>
          <p:nvPr/>
        </p:nvSpPr>
        <p:spPr bwMode="auto">
          <a:xfrm>
            <a:off x="3508375" y="4868863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Ш</a:t>
            </a:r>
          </a:p>
        </p:txBody>
      </p:sp>
      <p:sp>
        <p:nvSpPr>
          <p:cNvPr id="158774" name="Rectangle 54"/>
          <p:cNvSpPr>
            <a:spLocks noChangeArrowheads="1"/>
          </p:cNvSpPr>
          <p:nvPr/>
        </p:nvSpPr>
        <p:spPr bwMode="auto">
          <a:xfrm>
            <a:off x="2492375" y="4868863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Е</a:t>
            </a:r>
          </a:p>
        </p:txBody>
      </p:sp>
      <p:sp>
        <p:nvSpPr>
          <p:cNvPr id="158775" name="Rectangle 55"/>
          <p:cNvSpPr>
            <a:spLocks noChangeArrowheads="1"/>
          </p:cNvSpPr>
          <p:nvPr/>
        </p:nvSpPr>
        <p:spPr bwMode="auto">
          <a:xfrm>
            <a:off x="1476375" y="4868863"/>
            <a:ext cx="10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Р</a:t>
            </a:r>
          </a:p>
        </p:txBody>
      </p:sp>
      <p:sp>
        <p:nvSpPr>
          <p:cNvPr id="158777" name="Rectangle 57"/>
          <p:cNvSpPr>
            <a:spLocks noChangeArrowheads="1"/>
          </p:cNvSpPr>
          <p:nvPr/>
        </p:nvSpPr>
        <p:spPr bwMode="auto">
          <a:xfrm>
            <a:off x="5540375" y="4221163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55</a:t>
            </a:r>
          </a:p>
        </p:txBody>
      </p:sp>
      <p:sp>
        <p:nvSpPr>
          <p:cNvPr id="158778" name="Rectangle 58"/>
          <p:cNvSpPr>
            <a:spLocks noChangeArrowheads="1"/>
          </p:cNvSpPr>
          <p:nvPr/>
        </p:nvSpPr>
        <p:spPr bwMode="auto">
          <a:xfrm>
            <a:off x="4524375" y="4221163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46</a:t>
            </a:r>
          </a:p>
        </p:txBody>
      </p:sp>
      <p:sp>
        <p:nvSpPr>
          <p:cNvPr id="158779" name="Rectangle 59"/>
          <p:cNvSpPr>
            <a:spLocks noChangeArrowheads="1"/>
          </p:cNvSpPr>
          <p:nvPr/>
        </p:nvSpPr>
        <p:spPr bwMode="auto">
          <a:xfrm>
            <a:off x="3508375" y="4221163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40</a:t>
            </a:r>
          </a:p>
        </p:txBody>
      </p:sp>
      <p:sp>
        <p:nvSpPr>
          <p:cNvPr id="158780" name="Rectangle 60"/>
          <p:cNvSpPr>
            <a:spLocks noChangeArrowheads="1"/>
          </p:cNvSpPr>
          <p:nvPr/>
        </p:nvSpPr>
        <p:spPr bwMode="auto">
          <a:xfrm>
            <a:off x="2492375" y="4221163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33</a:t>
            </a:r>
          </a:p>
        </p:txBody>
      </p:sp>
      <p:sp>
        <p:nvSpPr>
          <p:cNvPr id="158781" name="Rectangle 61"/>
          <p:cNvSpPr>
            <a:spLocks noChangeArrowheads="1"/>
          </p:cNvSpPr>
          <p:nvPr/>
        </p:nvSpPr>
        <p:spPr bwMode="auto">
          <a:xfrm>
            <a:off x="1476375" y="4221163"/>
            <a:ext cx="1016000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/>
              <a:t>20</a:t>
            </a:r>
          </a:p>
        </p:txBody>
      </p:sp>
      <p:sp>
        <p:nvSpPr>
          <p:cNvPr id="24627" name="Line 63"/>
          <p:cNvSpPr>
            <a:spLocks noChangeShapeType="1"/>
          </p:cNvSpPr>
          <p:nvPr/>
        </p:nvSpPr>
        <p:spPr bwMode="auto">
          <a:xfrm flipV="1">
            <a:off x="1476375" y="5470844"/>
            <a:ext cx="5095889" cy="4571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Line 64"/>
          <p:cNvSpPr>
            <a:spLocks noChangeShapeType="1"/>
          </p:cNvSpPr>
          <p:nvPr/>
        </p:nvSpPr>
        <p:spPr bwMode="auto">
          <a:xfrm>
            <a:off x="1476375" y="4221163"/>
            <a:ext cx="0" cy="1295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9" name="Line 65"/>
          <p:cNvSpPr>
            <a:spLocks noChangeShapeType="1"/>
          </p:cNvSpPr>
          <p:nvPr/>
        </p:nvSpPr>
        <p:spPr bwMode="auto">
          <a:xfrm>
            <a:off x="2492375" y="4221163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0" name="Line 66"/>
          <p:cNvSpPr>
            <a:spLocks noChangeShapeType="1"/>
          </p:cNvSpPr>
          <p:nvPr/>
        </p:nvSpPr>
        <p:spPr bwMode="auto">
          <a:xfrm>
            <a:off x="3508375" y="4221163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1" name="Line 67"/>
          <p:cNvSpPr>
            <a:spLocks noChangeShapeType="1"/>
          </p:cNvSpPr>
          <p:nvPr/>
        </p:nvSpPr>
        <p:spPr bwMode="auto">
          <a:xfrm>
            <a:off x="4524375" y="4221163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2" name="Line 68"/>
          <p:cNvSpPr>
            <a:spLocks noChangeShapeType="1"/>
          </p:cNvSpPr>
          <p:nvPr/>
        </p:nvSpPr>
        <p:spPr bwMode="auto">
          <a:xfrm>
            <a:off x="5540375" y="4221163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3" name="Line 69"/>
          <p:cNvSpPr>
            <a:spLocks noChangeShapeType="1"/>
          </p:cNvSpPr>
          <p:nvPr/>
        </p:nvSpPr>
        <p:spPr bwMode="auto">
          <a:xfrm>
            <a:off x="6556375" y="4221163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6" name="AutoShape 8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876925"/>
            <a:ext cx="504825" cy="5762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37" name="Text Box 90"/>
          <p:cNvSpPr txBox="1">
            <a:spLocks noChangeArrowheads="1"/>
          </p:cNvSpPr>
          <p:nvPr/>
        </p:nvSpPr>
        <p:spPr bwMode="auto">
          <a:xfrm>
            <a:off x="2143108" y="1500174"/>
            <a:ext cx="4967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CC0000"/>
                </a:solidFill>
              </a:rPr>
              <a:t>Ответ Б</a:t>
            </a:r>
            <a:endParaRPr lang="ru-RU" sz="4800" b="1" dirty="0">
              <a:solidFill>
                <a:srgbClr val="CC0000"/>
              </a:solidFill>
            </a:endParaRPr>
          </a:p>
        </p:txBody>
      </p:sp>
      <p:sp>
        <p:nvSpPr>
          <p:cNvPr id="24638" name="Text Box 91"/>
          <p:cNvSpPr txBox="1">
            <a:spLocks noChangeArrowheads="1"/>
          </p:cNvSpPr>
          <p:nvPr/>
        </p:nvSpPr>
        <p:spPr bwMode="auto">
          <a:xfrm>
            <a:off x="2051050" y="3644900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Расшифруйте </a:t>
            </a:r>
            <a:r>
              <a:rPr lang="ru-RU" sz="2400" b="1" dirty="0" smtClean="0">
                <a:solidFill>
                  <a:srgbClr val="CC0000"/>
                </a:solidFill>
              </a:rPr>
              <a:t> слово</a:t>
            </a:r>
            <a:endParaRPr lang="ru-RU" sz="2400" b="1" dirty="0">
              <a:solidFill>
                <a:srgbClr val="CC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428728" y="4214818"/>
            <a:ext cx="51435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8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8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8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7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8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77"/>
                  </p:tgtEl>
                </p:cond>
              </p:nextCondLst>
            </p:seq>
          </p:childTnLst>
        </p:cTn>
      </p:par>
    </p:tnLst>
    <p:bldLst>
      <p:bldP spid="158771" grpId="0"/>
      <p:bldP spid="158772" grpId="0"/>
      <p:bldP spid="158773" grpId="0"/>
      <p:bldP spid="158774" grpId="0"/>
      <p:bldP spid="1587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1071546"/>
            <a:ext cx="2662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Считай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2428868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Смекай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929066"/>
            <a:ext cx="2404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Решай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3" descr="1190381382_0lik.ru_item_347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43304" y="5286388"/>
            <a:ext cx="37147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72063E-6 L 1.27066 -1.0397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00" y="-5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skf112098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1538" y="3286124"/>
            <a:ext cx="1571636" cy="1571636"/>
          </a:xfrm>
        </p:spPr>
      </p:pic>
      <p:pic>
        <p:nvPicPr>
          <p:cNvPr id="8" name="Рисунок 7" descr="skf112023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357562"/>
            <a:ext cx="1571636" cy="1500198"/>
          </a:xfrm>
          <a:prstGeom prst="rect">
            <a:avLst/>
          </a:prstGeom>
        </p:spPr>
      </p:pic>
      <p:pic>
        <p:nvPicPr>
          <p:cNvPr id="9" name="Рисунок 8" descr="skf11204555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1500174"/>
            <a:ext cx="1571636" cy="150019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21468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28612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214422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142976" y="4929198"/>
            <a:ext cx="1279517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Живушко Сергей</a:t>
            </a:r>
            <a:endParaRPr lang="ru-RU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3286124"/>
            <a:ext cx="145264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Кайдаров</a:t>
            </a:r>
            <a:r>
              <a:rPr lang="ru-RU" sz="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Темирхан</a:t>
            </a:r>
            <a:endParaRPr lang="ru-RU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357694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6500826" y="4929198"/>
            <a:ext cx="121552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Браун Иван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«Достық шыны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сия</a:t>
            </a:r>
            <a:r>
              <a:rPr lang="kk-KZ" sz="3200" dirty="0" smtClean="0">
                <a:latin typeface="Arial" pitchFamily="34" charset="0"/>
                <a:cs typeface="Arial" pitchFamily="34" charset="0"/>
              </a:rPr>
              <a:t>қты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жарылса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жабыстыра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алмайсын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 descr="h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154238"/>
            <a:ext cx="657225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7" descr="f1 (29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643313"/>
            <a:ext cx="147637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1143000" y="2143125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338245">
            <a:off x="4195763" y="2546350"/>
            <a:ext cx="1000125" cy="110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Calibri" pitchFamily="34" charset="0"/>
              </a:rPr>
              <a:t> З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407469">
            <a:off x="4205378" y="2841303"/>
            <a:ext cx="1000125" cy="11080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6600" dirty="0">
                <a:solidFill>
                  <a:schemeClr val="tx1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83410">
            <a:off x="4529396" y="2883374"/>
            <a:ext cx="1000125" cy="110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6600" dirty="0">
                <a:solidFill>
                  <a:srgbClr val="FFFFFF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995725">
            <a:off x="4423658" y="2834365"/>
            <a:ext cx="1000125" cy="110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Calibri" pitchFamily="34" charset="0"/>
              </a:rPr>
              <a:t> Н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074642">
            <a:off x="4218085" y="2912994"/>
            <a:ext cx="1000125" cy="110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Calibri" pitchFamily="34" charset="0"/>
              </a:rPr>
              <a:t> 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86248" y="3071810"/>
            <a:ext cx="1000125" cy="110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6600" dirty="0">
                <a:solidFill>
                  <a:srgbClr val="FFFFFF"/>
                </a:solidFill>
                <a:latin typeface="Calibri" pitchFamily="34" charset="0"/>
              </a:rPr>
              <a:t>Я</a:t>
            </a:r>
          </a:p>
        </p:txBody>
      </p:sp>
      <p:pic>
        <p:nvPicPr>
          <p:cNvPr id="20" name="Рисунок 19" descr="j04398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357694"/>
            <a:ext cx="1528754" cy="1528754"/>
          </a:xfrm>
          <a:prstGeom prst="rect">
            <a:avLst/>
          </a:prstGeom>
        </p:spPr>
      </p:pic>
      <p:pic>
        <p:nvPicPr>
          <p:cNvPr id="21" name="Рисунок 20" descr="j043982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572008"/>
            <a:ext cx="1514476" cy="150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7596E-6 L -0.39948 -0.2456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2156E-6 L -0.25868 -0.3096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95E-6 L -0.16024 -0.326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4343E-6 L -0.00712 -0.32933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30645E-6 L 0.16511 -0.3094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0619E-6 L 0.32309 -0.3221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3429000"/>
            <a:ext cx="20393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Единицы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площади</a:t>
            </a:r>
            <a:endParaRPr lang="ru-RU" sz="32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04659" y="3357562"/>
            <a:ext cx="20393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r>
              <a:rPr lang="ru-RU" sz="3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диницы 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длины</a:t>
            </a:r>
            <a:endParaRPr lang="ru-RU" sz="32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285728"/>
            <a:ext cx="1055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км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Прямоугольник 10">
            <a:hlinkHover r:id="" action="ppaction://noaction">
              <a:snd r:embed="rId3" name="laser.wav"/>
            </a:hlinkHover>
          </p:cNvPr>
          <p:cNvSpPr/>
          <p:nvPr/>
        </p:nvSpPr>
        <p:spPr>
          <a:xfrm>
            <a:off x="571472" y="1214422"/>
            <a:ext cx="1651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км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/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071678"/>
            <a:ext cx="1007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дм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1357298"/>
            <a:ext cx="112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мм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785794"/>
            <a:ext cx="1172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м²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1857364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м²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0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2143116"/>
            <a:ext cx="84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1000108"/>
            <a:ext cx="156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/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1" name="Рисунок 20" descr="45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298" y="4429132"/>
            <a:ext cx="2071702" cy="242886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071934" y="0"/>
            <a:ext cx="2130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/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мин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9" name="Содержимое 18" descr="1122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457696"/>
            <a:ext cx="2071702" cy="2400304"/>
          </a:xfrm>
        </p:spPr>
      </p:pic>
      <p:pic>
        <p:nvPicPr>
          <p:cNvPr id="22" name="Рисунок 21" descr="1122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4429108"/>
            <a:ext cx="2071702" cy="2428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6116" y="3429000"/>
            <a:ext cx="29199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Единицы </a:t>
            </a:r>
            <a:r>
              <a:rPr lang="ru-RU" sz="3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изм</a:t>
            </a:r>
            <a:r>
              <a:rPr lang="ru-RU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скорости</a:t>
            </a:r>
            <a:endParaRPr lang="ru-RU" sz="32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7345E-6 L 0.33663 0.5219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60315E-7 L 0.57275 0.6371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3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3987E-6 L 0.60435 0.43802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0.63991 " pathEditMode="relative" ptsTypes="AA">
                                      <p:cBhvr>
                                        <p:cTn id="1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493 0.47202 " pathEditMode="relative" ptsTypes="AA">
                                      <p:cBhvr>
                                        <p:cTn id="1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20259E-6 L -0.04601 0.704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3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788 0.52451 " pathEditMode="relative" ptsTypes="AA">
                                      <p:cBhvr>
                                        <p:cTn id="1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785 0.71323 " pathEditMode="relative" ptsTypes="AA">
                                      <p:cBhvr>
                                        <p:cTn id="1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215 0.53516 " pathEditMode="relative" ptsTypes="AA">
                                      <p:cBhvr>
                                        <p:cTn id="2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004 0.37766 " pathEditMode="relative" ptsTypes="AA">
                                      <p:cBhvr>
                                        <p:cTn id="2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4" grpId="0"/>
      <p:bldP spid="14" grpId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1190381382_0lik.ru_item_347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8736"/>
            <a:ext cx="45005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383073"/>
            <a:ext cx="1500198" cy="1474927"/>
          </a:xfrm>
          <a:prstGeom prst="rect">
            <a:avLst/>
          </a:prstGeom>
          <a:noFill/>
        </p:spPr>
      </p:pic>
      <p:pic>
        <p:nvPicPr>
          <p:cNvPr id="4" name="Рисунок 3" descr="обезьяныш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150016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9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357802"/>
            <a:ext cx="16430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-1024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1857356" y="535780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риф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0"/>
            <a:ext cx="2000232" cy="1500198"/>
          </a:xfrm>
          <a:prstGeom prst="rect">
            <a:avLst/>
          </a:prstGeom>
        </p:spPr>
      </p:pic>
      <p:pic>
        <p:nvPicPr>
          <p:cNvPr id="9" name="Рисунок 8" descr="дельфин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0" y="0"/>
            <a:ext cx="2000232" cy="1493838"/>
          </a:xfrm>
          <a:prstGeom prst="rect">
            <a:avLst/>
          </a:prstGeom>
        </p:spPr>
      </p:pic>
      <p:pic>
        <p:nvPicPr>
          <p:cNvPr id="10" name="Рисунок 9" descr="енот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68" y="1857364"/>
            <a:ext cx="2000232" cy="1500198"/>
          </a:xfrm>
          <a:prstGeom prst="rect">
            <a:avLst/>
          </a:prstGeom>
        </p:spPr>
      </p:pic>
      <p:pic>
        <p:nvPicPr>
          <p:cNvPr id="11" name="Рисунок 10" descr="жираф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3768" y="0"/>
            <a:ext cx="2000232" cy="1500198"/>
          </a:xfrm>
          <a:prstGeom prst="rect">
            <a:avLst/>
          </a:prstGeom>
        </p:spPr>
      </p:pic>
      <p:pic>
        <p:nvPicPr>
          <p:cNvPr id="12" name="Рисунок 11" descr="иволга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3768" y="3571876"/>
            <a:ext cx="2000232" cy="1500198"/>
          </a:xfrm>
          <a:prstGeom prst="rect">
            <a:avLst/>
          </a:prstGeom>
        </p:spPr>
      </p:pic>
      <p:pic>
        <p:nvPicPr>
          <p:cNvPr id="13" name="Рисунок 12" descr="носорог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500438"/>
            <a:ext cx="2000232" cy="1500198"/>
          </a:xfrm>
          <a:prstGeom prst="rect">
            <a:avLst/>
          </a:prstGeom>
        </p:spPr>
      </p:pic>
      <p:pic>
        <p:nvPicPr>
          <p:cNvPr id="14" name="Рисунок 13" descr="петух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785926"/>
            <a:ext cx="2000232" cy="1452756"/>
          </a:xfrm>
          <a:prstGeom prst="rect">
            <a:avLst/>
          </a:prstGeom>
        </p:spPr>
      </p:pic>
      <p:pic>
        <p:nvPicPr>
          <p:cNvPr id="15" name="Рисунок 14" descr="рысь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000232" cy="1500174"/>
          </a:xfrm>
          <a:prstGeom prst="rect">
            <a:avLst/>
          </a:prstGeom>
        </p:spPr>
      </p:pic>
      <p:pic>
        <p:nvPicPr>
          <p:cNvPr id="16" name="Рисунок 15" descr="бегемот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4744" y="5357826"/>
            <a:ext cx="1643074" cy="15001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57290" y="57148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571480"/>
            <a:ext cx="699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86512" y="571480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768" y="571480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42552" y="2428868"/>
            <a:ext cx="601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82252" y="4214818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02478" y="614364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5357826"/>
            <a:ext cx="614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593467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5357826"/>
            <a:ext cx="64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5934670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14414" y="3500438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-214338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28860" y="-214338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57752" y="-214338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43768" y="-285776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635527" y="1643050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79422" y="3429000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632320" y="5000636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6143644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86314" y="5143512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6143644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85786" y="6143644"/>
            <a:ext cx="69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11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4214818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12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2357430"/>
            <a:ext cx="747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13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86050" y="1500174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00430" y="1500174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214810" y="1500174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29190" y="1500174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643570" y="1500174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786050" y="2143116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786050" y="2786058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786050" y="3429000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786050" y="4071942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786050" y="4714884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500430" y="2143116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2143116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2786058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14810" y="2786058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29190" y="2786058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643570" y="2786058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3429000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4071942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4714884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643570" y="4071942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29190" y="4071942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214810" y="4071942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929190" y="4714884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214810" y="4714884"/>
            <a:ext cx="7143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786050" y="1214422"/>
            <a:ext cx="747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500430" y="1285860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43372" y="1285860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000628" y="1285860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572132" y="1285860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786050" y="1928802"/>
            <a:ext cx="69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11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1857364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7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143372" y="1928802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57488" y="2500306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9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428992" y="2571744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357686" y="2571744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857752" y="2571744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643570" y="2571744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857488" y="3143248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571868" y="3143248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3857628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571868" y="3929066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214810" y="3857628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000628" y="3786190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643570" y="3857628"/>
            <a:ext cx="69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11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714612" y="4500570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71868" y="4572008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286248" y="4429132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7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000628" y="4572008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8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786050" y="1285860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571868" y="128586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214810" y="128586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000628" y="1214422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715008" y="128586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786050" y="1928802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571868" y="1928802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286248" y="1928802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786050" y="2643182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571868" y="2643182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286248" y="250030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000628" y="2571744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715008" y="2571744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86050" y="3214686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428992" y="3214686"/>
            <a:ext cx="76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ж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786050" y="3857628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500430" y="3857628"/>
            <a:ext cx="63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286248" y="3857628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000628" y="3857628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715008" y="3857628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857488" y="450057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500430" y="4500570"/>
            <a:ext cx="63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286248" y="4500570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000628" y="4500570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2000"/>
                            </p:stCondLst>
                            <p:childTnLst>
                              <p:par>
                                <p:cTn id="4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2000"/>
                            </p:stCondLst>
                            <p:childTnLst>
                              <p:par>
                                <p:cTn id="5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2000"/>
                            </p:stCondLst>
                            <p:childTnLst>
                              <p:par>
                                <p:cTn id="5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2000"/>
                            </p:stCondLst>
                            <p:childTnLst>
                              <p:par>
                                <p:cTn id="5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3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500"/>
                            </p:stCondLst>
                            <p:childTnLst>
                              <p:par>
                                <p:cTn id="6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6" dur="5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000"/>
                            </p:stCondLst>
                            <p:childTnLst>
                              <p:par>
                                <p:cTn id="6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9" dur="5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500"/>
                            </p:stCondLst>
                            <p:childTnLst>
                              <p:par>
                                <p:cTn id="6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2" dur="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00"/>
                            </p:stCondLst>
                            <p:childTnLst>
                              <p:par>
                                <p:cTn id="6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5" dur="5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500"/>
                            </p:stCondLst>
                            <p:childTnLst>
                              <p:par>
                                <p:cTn id="6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8" dur="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6" grpId="0"/>
      <p:bldP spid="97" grpId="0"/>
      <p:bldP spid="98" grpId="0"/>
      <p:bldP spid="99" grpId="0"/>
      <p:bldP spid="99" grpId="1"/>
      <p:bldP spid="100" grpId="0"/>
      <p:bldP spid="101" grpId="0"/>
      <p:bldP spid="102" grpId="0"/>
      <p:bldP spid="102" grpId="1"/>
      <p:bldP spid="103" grpId="0"/>
      <p:bldP spid="104" grpId="0"/>
      <p:bldP spid="105" grpId="0"/>
      <p:bldP spid="106" grpId="0"/>
      <p:bldP spid="107" grpId="0"/>
      <p:bldP spid="107" grpId="1"/>
      <p:bldP spid="108" grpId="0"/>
      <p:bldP spid="109" grpId="0"/>
      <p:bldP spid="109" grpId="1"/>
      <p:bldP spid="110" grpId="0"/>
      <p:bldP spid="111" grpId="0"/>
      <p:bldP spid="112" grpId="0"/>
      <p:bldP spid="113" grpId="0"/>
      <p:bldP spid="114" grpId="0"/>
      <p:bldP spid="114" grpId="1"/>
      <p:bldP spid="115" grpId="0"/>
      <p:bldP spid="116" grpId="0"/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Отгадайте кроссворд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471488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471488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471488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500174"/>
            <a:ext cx="642942" cy="642942"/>
          </a:xfrm>
          <a:prstGeom prst="rect">
            <a:avLst/>
          </a:prstGeom>
          <a:solidFill>
            <a:srgbClr val="57EB0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143116"/>
            <a:ext cx="642942" cy="642942"/>
          </a:xfrm>
          <a:prstGeom prst="rect">
            <a:avLst/>
          </a:prstGeom>
          <a:solidFill>
            <a:srgbClr val="57EB0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786058"/>
            <a:ext cx="642942" cy="642942"/>
          </a:xfrm>
          <a:prstGeom prst="rect">
            <a:avLst/>
          </a:prstGeom>
          <a:solidFill>
            <a:srgbClr val="57EB0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3429000"/>
            <a:ext cx="642942" cy="642942"/>
          </a:xfrm>
          <a:prstGeom prst="rect">
            <a:avLst/>
          </a:prstGeom>
          <a:solidFill>
            <a:srgbClr val="57EB0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4071942"/>
            <a:ext cx="642942" cy="642942"/>
          </a:xfrm>
          <a:prstGeom prst="rect">
            <a:avLst/>
          </a:prstGeom>
          <a:solidFill>
            <a:srgbClr val="57EB0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714884"/>
            <a:ext cx="642942" cy="642942"/>
          </a:xfrm>
          <a:prstGeom prst="rect">
            <a:avLst/>
          </a:prstGeom>
          <a:solidFill>
            <a:srgbClr val="57EB0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471488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471488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471488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471488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471488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150017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150017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150017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150017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86380" y="150017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150017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00496" y="150017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3429000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3429000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714612" y="2143116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286380" y="3429000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2786058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86380" y="2143116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643438" y="2143116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2143116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3429000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572264" y="3429000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714612" y="3429000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929322" y="3429000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572264" y="471488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4714884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501058" y="3429000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858148" y="3429000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643438" y="2786058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286380" y="2786058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929322" y="2786058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572264" y="2786058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215206" y="4071942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572264" y="4071942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929322" y="4071942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286380" y="4071942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643438" y="4071942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000496" y="4071942"/>
            <a:ext cx="6429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43108" y="1857364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86050" y="1357298"/>
            <a:ext cx="524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786050" y="2571744"/>
            <a:ext cx="617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43108" y="3143248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714612" y="3857628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44" y="4572008"/>
            <a:ext cx="633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90381382_0lik.ru_item_3479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4643446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714884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85776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4857760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714884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4643446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5" descr="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]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679281"/>
            <a:ext cx="2428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зимени-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289">
            <a:off x="401166" y="-105368"/>
            <a:ext cx="13604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 rot="858173">
            <a:off x="5403607" y="1275032"/>
            <a:ext cx="2822387" cy="1464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9624635">
            <a:off x="914298" y="1698931"/>
            <a:ext cx="3228411" cy="150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077816">
            <a:off x="910643" y="4582380"/>
            <a:ext cx="3099901" cy="1487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129604">
            <a:off x="5149322" y="5116723"/>
            <a:ext cx="3099901" cy="1487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488" y="-214338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 rot="16200000">
            <a:off x="7247854" y="3396351"/>
            <a:ext cx="2656907" cy="150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0272152">
            <a:off x="6921230" y="2164406"/>
            <a:ext cx="1649687" cy="100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Безимени-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01211">
            <a:off x="2858682" y="2974245"/>
            <a:ext cx="1871662" cy="15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]]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285860"/>
            <a:ext cx="3214684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7072330" y="-214338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cap="none" spc="0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143900" y="1500174"/>
            <a:ext cx="100010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Австралия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285728"/>
            <a:ext cx="1928826" cy="121444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714744" y="0"/>
            <a:ext cx="437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Рисунок 26" descr="Африка.bmp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571744"/>
            <a:ext cx="1896998" cy="128588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85720" y="2357430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" name="Рисунок 27" descr="Северная Америка.bmp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5214950"/>
            <a:ext cx="1928826" cy="128588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500430" y="4929198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" name="Рисунок 28" descr="Азия.bmp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3429000"/>
            <a:ext cx="1928826" cy="135598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00892" y="3143248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86182" y="1071546"/>
            <a:ext cx="17860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Австралия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3357562"/>
            <a:ext cx="15616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Африка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29058" y="6215082"/>
            <a:ext cx="12907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Америка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4286256"/>
            <a:ext cx="11641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Азия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Содержимое 3" descr="1190381382_0lik.ru_item_3479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786710" y="642918"/>
            <a:ext cx="1500188" cy="172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2.71045E-6 L -0.42569 -0.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7 -0.108 L -0.82726 0.248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507 0.29047 L -0.38663 0.66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63 0.6679 L -0.03195 0.479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47942 L -0.00052 0.017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Австралия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285992"/>
            <a:ext cx="4520193" cy="3861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714356"/>
            <a:ext cx="56672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Австралия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2357430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Площадь: 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8 953 000 кв. км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Население: 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32 289 000 чел.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251</Words>
  <Application>Microsoft Office PowerPoint</Application>
  <PresentationFormat>Экран (4:3)</PresentationFormat>
  <Paragraphs>187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Поток</vt:lpstr>
      <vt:lpstr>1_Метро</vt:lpstr>
      <vt:lpstr>Апекс</vt:lpstr>
      <vt:lpstr>Официальная</vt:lpstr>
      <vt:lpstr>Презентация PowerPoint</vt:lpstr>
      <vt:lpstr>«Достық шыны сияқты,  жарылса жабыстыра алмайсын»</vt:lpstr>
      <vt:lpstr>Презентация PowerPoint</vt:lpstr>
      <vt:lpstr>Презентация PowerPoint</vt:lpstr>
      <vt:lpstr>Презентация PowerPoint</vt:lpstr>
      <vt:lpstr>Отгадайте 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</cp:lastModifiedBy>
  <cp:revision>113</cp:revision>
  <dcterms:created xsi:type="dcterms:W3CDTF">2009-11-01T07:03:58Z</dcterms:created>
  <dcterms:modified xsi:type="dcterms:W3CDTF">2014-06-06T03:07:46Z</dcterms:modified>
</cp:coreProperties>
</file>