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sldIdLst>
    <p:sldId id="290" r:id="rId2"/>
    <p:sldId id="256" r:id="rId3"/>
    <p:sldId id="286" r:id="rId4"/>
    <p:sldId id="288" r:id="rId5"/>
    <p:sldId id="287" r:id="rId6"/>
    <p:sldId id="289" r:id="rId7"/>
    <p:sldId id="293" r:id="rId8"/>
    <p:sldId id="29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016769"/>
    <a:srgbClr val="3333CC"/>
    <a:srgbClr val="006600"/>
    <a:srgbClr val="008000"/>
    <a:srgbClr val="996600"/>
    <a:srgbClr val="CC9900"/>
    <a:srgbClr val="DDDDDD"/>
    <a:srgbClr val="4747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9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92B0032-DD21-4AB5-932C-3443A71BE4CC}" type="datetimeFigureOut">
              <a:rPr lang="ru-RU"/>
              <a:pPr>
                <a:defRPr/>
              </a:pPr>
              <a:t>26.04.2014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7705A38-2CE8-4369-8576-48A139415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8051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05A38-2CE8-4369-8576-48A13941516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729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05A38-2CE8-4369-8576-48A13941516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0877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7508B5A-0927-4743-9684-CAC93E60F28E}" type="slidenum">
              <a:rPr lang="ru-RU" smtClean="0"/>
              <a:pPr eaLnBrk="1" hangingPunct="1"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57B858-BDB1-4122-9782-783FCA251373}" type="slidenum">
              <a:rPr lang="ru-RU" smtClean="0"/>
              <a:pPr eaLnBrk="1" hangingPunct="1"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3499 w 6027"/>
                <a:gd name="T1" fmla="*/ 2 h 2296"/>
                <a:gd name="T2" fmla="*/ 0 w 6027"/>
                <a:gd name="T3" fmla="*/ 2 h 2296"/>
                <a:gd name="T4" fmla="*/ 0 w 6027"/>
                <a:gd name="T5" fmla="*/ 0 h 2296"/>
                <a:gd name="T6" fmla="*/ 3499 w 6027"/>
                <a:gd name="T7" fmla="*/ 0 h 2296"/>
                <a:gd name="T8" fmla="*/ 3499 w 6027"/>
                <a:gd name="T9" fmla="*/ 2 h 2296"/>
                <a:gd name="T10" fmla="*/ 3499 w 6027"/>
                <a:gd name="T11" fmla="*/ 2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69 h 353"/>
                  <a:gd name="T4" fmla="*/ 24 w 186"/>
                  <a:gd name="T5" fmla="*/ 117 h 353"/>
                  <a:gd name="T6" fmla="*/ 18 w 186"/>
                  <a:gd name="T7" fmla="*/ 254 h 353"/>
                  <a:gd name="T8" fmla="*/ 42 w 186"/>
                  <a:gd name="T9" fmla="*/ 440 h 353"/>
                  <a:gd name="T10" fmla="*/ 48 w 186"/>
                  <a:gd name="T11" fmla="*/ 623 h 353"/>
                  <a:gd name="T12" fmla="*/ 0 w 186"/>
                  <a:gd name="T13" fmla="*/ 1362 h 353"/>
                  <a:gd name="T14" fmla="*/ 54 w 186"/>
                  <a:gd name="T15" fmla="*/ 902 h 353"/>
                  <a:gd name="T16" fmla="*/ 84 w 186"/>
                  <a:gd name="T17" fmla="*/ 831 h 353"/>
                  <a:gd name="T18" fmla="*/ 126 w 186"/>
                  <a:gd name="T19" fmla="*/ 487 h 353"/>
                  <a:gd name="T20" fmla="*/ 144 w 186"/>
                  <a:gd name="T21" fmla="*/ 461 h 353"/>
                  <a:gd name="T22" fmla="*/ 144 w 186"/>
                  <a:gd name="T23" fmla="*/ 348 h 353"/>
                  <a:gd name="T24" fmla="*/ 186 w 186"/>
                  <a:gd name="T25" fmla="*/ 254 h 353"/>
                  <a:gd name="T26" fmla="*/ 162 w 186"/>
                  <a:gd name="T27" fmla="*/ 231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24 h 66"/>
                  <a:gd name="T8" fmla="*/ 6 w 155"/>
                  <a:gd name="T9" fmla="*/ 70 h 66"/>
                  <a:gd name="T10" fmla="*/ 0 w 155"/>
                  <a:gd name="T11" fmla="*/ 95 h 66"/>
                  <a:gd name="T12" fmla="*/ 78 w 155"/>
                  <a:gd name="T13" fmla="*/ 234 h 66"/>
                  <a:gd name="T14" fmla="*/ 96 w 155"/>
                  <a:gd name="T15" fmla="*/ 165 h 66"/>
                  <a:gd name="T16" fmla="*/ 155 w 155"/>
                  <a:gd name="T17" fmla="*/ 260 h 66"/>
                  <a:gd name="T18" fmla="*/ 126 w 155"/>
                  <a:gd name="T19" fmla="*/ 95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50 h 72"/>
                  <a:gd name="T2" fmla="*/ 0 w 42"/>
                  <a:gd name="T3" fmla="*/ 77 h 72"/>
                  <a:gd name="T4" fmla="*/ 12 w 42"/>
                  <a:gd name="T5" fmla="*/ 26 h 72"/>
                  <a:gd name="T6" fmla="*/ 0 w 42"/>
                  <a:gd name="T7" fmla="*/ 26 h 72"/>
                  <a:gd name="T8" fmla="*/ 12 w 42"/>
                  <a:gd name="T9" fmla="*/ 26 h 72"/>
                  <a:gd name="T10" fmla="*/ 24 w 42"/>
                  <a:gd name="T11" fmla="*/ 26 h 72"/>
                  <a:gd name="T12" fmla="*/ 36 w 42"/>
                  <a:gd name="T13" fmla="*/ 26 h 72"/>
                  <a:gd name="T14" fmla="*/ 42 w 42"/>
                  <a:gd name="T15" fmla="*/ 0 h 72"/>
                  <a:gd name="T16" fmla="*/ 30 w 42"/>
                  <a:gd name="T17" fmla="*/ 77 h 72"/>
                  <a:gd name="T18" fmla="*/ 42 w 42"/>
                  <a:gd name="T19" fmla="*/ 201 h 72"/>
                  <a:gd name="T20" fmla="*/ 12 w 42"/>
                  <a:gd name="T21" fmla="*/ 294 h 72"/>
                  <a:gd name="T22" fmla="*/ 6 w 42"/>
                  <a:gd name="T23" fmla="*/ 150 h 72"/>
                  <a:gd name="T24" fmla="*/ 6 w 42"/>
                  <a:gd name="T25" fmla="*/ 15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2 h 287"/>
                <a:gd name="T4" fmla="*/ 66 w 365"/>
                <a:gd name="T5" fmla="*/ 132 h 287"/>
                <a:gd name="T6" fmla="*/ 143 w 365"/>
                <a:gd name="T7" fmla="*/ 216 h 287"/>
                <a:gd name="T8" fmla="*/ 191 w 365"/>
                <a:gd name="T9" fmla="*/ 198 h 287"/>
                <a:gd name="T10" fmla="*/ 341 w 365"/>
                <a:gd name="T11" fmla="*/ 338 h 287"/>
                <a:gd name="T12" fmla="*/ 305 w 365"/>
                <a:gd name="T13" fmla="*/ 207 h 287"/>
                <a:gd name="T14" fmla="*/ 365 w 365"/>
                <a:gd name="T15" fmla="*/ 156 h 287"/>
                <a:gd name="T16" fmla="*/ 359 w 365"/>
                <a:gd name="T17" fmla="*/ 150 h 287"/>
                <a:gd name="T18" fmla="*/ 335 w 365"/>
                <a:gd name="T19" fmla="*/ 138 h 287"/>
                <a:gd name="T20" fmla="*/ 299 w 365"/>
                <a:gd name="T21" fmla="*/ 102 h 287"/>
                <a:gd name="T22" fmla="*/ 257 w 365"/>
                <a:gd name="T23" fmla="*/ 84 h 287"/>
                <a:gd name="T24" fmla="*/ 215 w 365"/>
                <a:gd name="T25" fmla="*/ 66 h 287"/>
                <a:gd name="T26" fmla="*/ 173 w 365"/>
                <a:gd name="T27" fmla="*/ 4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2 h 60"/>
                <a:gd name="T16" fmla="*/ 65 w 71"/>
                <a:gd name="T17" fmla="*/ 54 h 60"/>
                <a:gd name="T18" fmla="*/ 71 w 71"/>
                <a:gd name="T19" fmla="*/ 66 h 60"/>
                <a:gd name="T20" fmla="*/ 71 w 71"/>
                <a:gd name="T21" fmla="*/ 72 h 60"/>
                <a:gd name="T22" fmla="*/ 59 w 71"/>
                <a:gd name="T23" fmla="*/ 66 h 60"/>
                <a:gd name="T24" fmla="*/ 47 w 71"/>
                <a:gd name="T25" fmla="*/ 54 h 60"/>
                <a:gd name="T26" fmla="*/ 23 w 71"/>
                <a:gd name="T27" fmla="*/ 42 h 60"/>
                <a:gd name="T28" fmla="*/ 23 w 71"/>
                <a:gd name="T29" fmla="*/ 48 h 60"/>
                <a:gd name="T30" fmla="*/ 18 w 71"/>
                <a:gd name="T31" fmla="*/ 54 h 60"/>
                <a:gd name="T32" fmla="*/ 12 w 71"/>
                <a:gd name="T33" fmla="*/ 60 h 60"/>
                <a:gd name="T34" fmla="*/ 6 w 71"/>
                <a:gd name="T35" fmla="*/ 60 h 60"/>
                <a:gd name="T36" fmla="*/ 6 w 71"/>
                <a:gd name="T37" fmla="*/ 60 h 60"/>
                <a:gd name="T38" fmla="*/ 6 w 71"/>
                <a:gd name="T39" fmla="*/ 4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6 h 162"/>
                <a:gd name="T10" fmla="*/ 96 w 161"/>
                <a:gd name="T11" fmla="*/ 72 h 162"/>
                <a:gd name="T12" fmla="*/ 102 w 161"/>
                <a:gd name="T13" fmla="*/ 84 h 162"/>
                <a:gd name="T14" fmla="*/ 108 w 161"/>
                <a:gd name="T15" fmla="*/ 96 h 162"/>
                <a:gd name="T16" fmla="*/ 120 w 161"/>
                <a:gd name="T17" fmla="*/ 108 h 162"/>
                <a:gd name="T18" fmla="*/ 143 w 161"/>
                <a:gd name="T19" fmla="*/ 130 h 162"/>
                <a:gd name="T20" fmla="*/ 155 w 161"/>
                <a:gd name="T21" fmla="*/ 162 h 162"/>
                <a:gd name="T22" fmla="*/ 161 w 161"/>
                <a:gd name="T23" fmla="*/ 180 h 162"/>
                <a:gd name="T24" fmla="*/ 161 w 161"/>
                <a:gd name="T25" fmla="*/ 186 h 162"/>
                <a:gd name="T26" fmla="*/ 96 w 161"/>
                <a:gd name="T27" fmla="*/ 114 h 162"/>
                <a:gd name="T28" fmla="*/ 30 w 161"/>
                <a:gd name="T29" fmla="*/ 6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2 h 60"/>
                <a:gd name="T4" fmla="*/ 41 w 59"/>
                <a:gd name="T5" fmla="*/ 48 h 60"/>
                <a:gd name="T6" fmla="*/ 47 w 59"/>
                <a:gd name="T7" fmla="*/ 54 h 60"/>
                <a:gd name="T8" fmla="*/ 53 w 59"/>
                <a:gd name="T9" fmla="*/ 66 h 60"/>
                <a:gd name="T10" fmla="*/ 53 w 59"/>
                <a:gd name="T11" fmla="*/ 72 h 60"/>
                <a:gd name="T12" fmla="*/ 47 w 59"/>
                <a:gd name="T13" fmla="*/ 66 h 60"/>
                <a:gd name="T14" fmla="*/ 35 w 59"/>
                <a:gd name="T15" fmla="*/ 60 h 60"/>
                <a:gd name="T16" fmla="*/ 23 w 59"/>
                <a:gd name="T17" fmla="*/ 48 h 60"/>
                <a:gd name="T18" fmla="*/ 17 w 59"/>
                <a:gd name="T19" fmla="*/ 4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8 h 204"/>
                <a:gd name="T2" fmla="*/ 245 w 245"/>
                <a:gd name="T3" fmla="*/ 54 h 204"/>
                <a:gd name="T4" fmla="*/ 209 w 245"/>
                <a:gd name="T5" fmla="*/ 96 h 204"/>
                <a:gd name="T6" fmla="*/ 143 w 245"/>
                <a:gd name="T7" fmla="*/ 156 h 204"/>
                <a:gd name="T8" fmla="*/ 167 w 245"/>
                <a:gd name="T9" fmla="*/ 185 h 204"/>
                <a:gd name="T10" fmla="*/ 179 w 245"/>
                <a:gd name="T11" fmla="*/ 240 h 204"/>
                <a:gd name="T12" fmla="*/ 77 w 245"/>
                <a:gd name="T13" fmla="*/ 156 h 204"/>
                <a:gd name="T14" fmla="*/ 47 w 245"/>
                <a:gd name="T15" fmla="*/ 96 h 204"/>
                <a:gd name="T16" fmla="*/ 89 w 245"/>
                <a:gd name="T17" fmla="*/ 78 h 204"/>
                <a:gd name="T18" fmla="*/ 59 w 245"/>
                <a:gd name="T19" fmla="*/ 4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8 h 204"/>
                <a:gd name="T50" fmla="*/ 233 w 245"/>
                <a:gd name="T51" fmla="*/ 4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A9375-C37B-4BB5-AAEF-C7EF79FAB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420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706C-6173-4681-8705-9F5B2B272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099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2073E-9CE6-484B-A2EA-FD3E88F87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63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343A2-228F-4665-8CCF-44AFC2216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195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4989D-C37B-4703-AE8E-3FB71828B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508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9C1D4-87F7-460C-8B12-D86B13CB5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910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209D3-F8F0-4ED7-B352-7C4BEA6D5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213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4E1AC-E6D5-4FF7-A8B4-70D15A4D7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88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CE30F-67DB-4E20-8783-21DE51F28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468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4B3AC-F4FE-4EC8-804B-F3F216E2B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945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91C1A-3079-4D4B-AF66-F695ECBF9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841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CBE46-DF71-485E-9258-DBA97E0E0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618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2B430-07F1-4BBD-B05A-3C12C852A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999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D6DB3-CB5E-4A52-B0D8-397187166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43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3499 w 6027"/>
                <a:gd name="T1" fmla="*/ 2 h 2296"/>
                <a:gd name="T2" fmla="*/ 0 w 6027"/>
                <a:gd name="T3" fmla="*/ 2 h 2296"/>
                <a:gd name="T4" fmla="*/ 0 w 6027"/>
                <a:gd name="T5" fmla="*/ 0 h 2296"/>
                <a:gd name="T6" fmla="*/ 3499 w 6027"/>
                <a:gd name="T7" fmla="*/ 0 h 2296"/>
                <a:gd name="T8" fmla="*/ 3499 w 6027"/>
                <a:gd name="T9" fmla="*/ 2 h 2296"/>
                <a:gd name="T10" fmla="*/ 3499 w 6027"/>
                <a:gd name="T11" fmla="*/ 2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69 h 353"/>
                  <a:gd name="T4" fmla="*/ 24 w 186"/>
                  <a:gd name="T5" fmla="*/ 117 h 353"/>
                  <a:gd name="T6" fmla="*/ 18 w 186"/>
                  <a:gd name="T7" fmla="*/ 254 h 353"/>
                  <a:gd name="T8" fmla="*/ 42 w 186"/>
                  <a:gd name="T9" fmla="*/ 440 h 353"/>
                  <a:gd name="T10" fmla="*/ 48 w 186"/>
                  <a:gd name="T11" fmla="*/ 623 h 353"/>
                  <a:gd name="T12" fmla="*/ 0 w 186"/>
                  <a:gd name="T13" fmla="*/ 1362 h 353"/>
                  <a:gd name="T14" fmla="*/ 54 w 186"/>
                  <a:gd name="T15" fmla="*/ 902 h 353"/>
                  <a:gd name="T16" fmla="*/ 84 w 186"/>
                  <a:gd name="T17" fmla="*/ 831 h 353"/>
                  <a:gd name="T18" fmla="*/ 126 w 186"/>
                  <a:gd name="T19" fmla="*/ 487 h 353"/>
                  <a:gd name="T20" fmla="*/ 144 w 186"/>
                  <a:gd name="T21" fmla="*/ 461 h 353"/>
                  <a:gd name="T22" fmla="*/ 144 w 186"/>
                  <a:gd name="T23" fmla="*/ 348 h 353"/>
                  <a:gd name="T24" fmla="*/ 186 w 186"/>
                  <a:gd name="T25" fmla="*/ 254 h 353"/>
                  <a:gd name="T26" fmla="*/ 162 w 186"/>
                  <a:gd name="T27" fmla="*/ 231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24 h 66"/>
                  <a:gd name="T8" fmla="*/ 6 w 155"/>
                  <a:gd name="T9" fmla="*/ 70 h 66"/>
                  <a:gd name="T10" fmla="*/ 0 w 155"/>
                  <a:gd name="T11" fmla="*/ 95 h 66"/>
                  <a:gd name="T12" fmla="*/ 78 w 155"/>
                  <a:gd name="T13" fmla="*/ 234 h 66"/>
                  <a:gd name="T14" fmla="*/ 96 w 155"/>
                  <a:gd name="T15" fmla="*/ 165 h 66"/>
                  <a:gd name="T16" fmla="*/ 155 w 155"/>
                  <a:gd name="T17" fmla="*/ 260 h 66"/>
                  <a:gd name="T18" fmla="*/ 126 w 155"/>
                  <a:gd name="T19" fmla="*/ 95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50 h 72"/>
                  <a:gd name="T2" fmla="*/ 0 w 42"/>
                  <a:gd name="T3" fmla="*/ 77 h 72"/>
                  <a:gd name="T4" fmla="*/ 12 w 42"/>
                  <a:gd name="T5" fmla="*/ 26 h 72"/>
                  <a:gd name="T6" fmla="*/ 0 w 42"/>
                  <a:gd name="T7" fmla="*/ 26 h 72"/>
                  <a:gd name="T8" fmla="*/ 12 w 42"/>
                  <a:gd name="T9" fmla="*/ 26 h 72"/>
                  <a:gd name="T10" fmla="*/ 24 w 42"/>
                  <a:gd name="T11" fmla="*/ 26 h 72"/>
                  <a:gd name="T12" fmla="*/ 36 w 42"/>
                  <a:gd name="T13" fmla="*/ 26 h 72"/>
                  <a:gd name="T14" fmla="*/ 42 w 42"/>
                  <a:gd name="T15" fmla="*/ 0 h 72"/>
                  <a:gd name="T16" fmla="*/ 30 w 42"/>
                  <a:gd name="T17" fmla="*/ 77 h 72"/>
                  <a:gd name="T18" fmla="*/ 42 w 42"/>
                  <a:gd name="T19" fmla="*/ 201 h 72"/>
                  <a:gd name="T20" fmla="*/ 12 w 42"/>
                  <a:gd name="T21" fmla="*/ 294 h 72"/>
                  <a:gd name="T22" fmla="*/ 6 w 42"/>
                  <a:gd name="T23" fmla="*/ 150 h 72"/>
                  <a:gd name="T24" fmla="*/ 6 w 42"/>
                  <a:gd name="T25" fmla="*/ 15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2 h 287"/>
                <a:gd name="T4" fmla="*/ 66 w 365"/>
                <a:gd name="T5" fmla="*/ 132 h 287"/>
                <a:gd name="T6" fmla="*/ 143 w 365"/>
                <a:gd name="T7" fmla="*/ 216 h 287"/>
                <a:gd name="T8" fmla="*/ 191 w 365"/>
                <a:gd name="T9" fmla="*/ 198 h 287"/>
                <a:gd name="T10" fmla="*/ 341 w 365"/>
                <a:gd name="T11" fmla="*/ 338 h 287"/>
                <a:gd name="T12" fmla="*/ 305 w 365"/>
                <a:gd name="T13" fmla="*/ 207 h 287"/>
                <a:gd name="T14" fmla="*/ 365 w 365"/>
                <a:gd name="T15" fmla="*/ 156 h 287"/>
                <a:gd name="T16" fmla="*/ 359 w 365"/>
                <a:gd name="T17" fmla="*/ 150 h 287"/>
                <a:gd name="T18" fmla="*/ 335 w 365"/>
                <a:gd name="T19" fmla="*/ 138 h 287"/>
                <a:gd name="T20" fmla="*/ 299 w 365"/>
                <a:gd name="T21" fmla="*/ 102 h 287"/>
                <a:gd name="T22" fmla="*/ 257 w 365"/>
                <a:gd name="T23" fmla="*/ 84 h 287"/>
                <a:gd name="T24" fmla="*/ 215 w 365"/>
                <a:gd name="T25" fmla="*/ 66 h 287"/>
                <a:gd name="T26" fmla="*/ 173 w 365"/>
                <a:gd name="T27" fmla="*/ 4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2 h 60"/>
                <a:gd name="T16" fmla="*/ 65 w 71"/>
                <a:gd name="T17" fmla="*/ 54 h 60"/>
                <a:gd name="T18" fmla="*/ 71 w 71"/>
                <a:gd name="T19" fmla="*/ 66 h 60"/>
                <a:gd name="T20" fmla="*/ 71 w 71"/>
                <a:gd name="T21" fmla="*/ 72 h 60"/>
                <a:gd name="T22" fmla="*/ 59 w 71"/>
                <a:gd name="T23" fmla="*/ 66 h 60"/>
                <a:gd name="T24" fmla="*/ 47 w 71"/>
                <a:gd name="T25" fmla="*/ 54 h 60"/>
                <a:gd name="T26" fmla="*/ 23 w 71"/>
                <a:gd name="T27" fmla="*/ 42 h 60"/>
                <a:gd name="T28" fmla="*/ 23 w 71"/>
                <a:gd name="T29" fmla="*/ 48 h 60"/>
                <a:gd name="T30" fmla="*/ 18 w 71"/>
                <a:gd name="T31" fmla="*/ 54 h 60"/>
                <a:gd name="T32" fmla="*/ 12 w 71"/>
                <a:gd name="T33" fmla="*/ 60 h 60"/>
                <a:gd name="T34" fmla="*/ 6 w 71"/>
                <a:gd name="T35" fmla="*/ 60 h 60"/>
                <a:gd name="T36" fmla="*/ 6 w 71"/>
                <a:gd name="T37" fmla="*/ 60 h 60"/>
                <a:gd name="T38" fmla="*/ 6 w 71"/>
                <a:gd name="T39" fmla="*/ 4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6 h 162"/>
                <a:gd name="T10" fmla="*/ 96 w 161"/>
                <a:gd name="T11" fmla="*/ 72 h 162"/>
                <a:gd name="T12" fmla="*/ 102 w 161"/>
                <a:gd name="T13" fmla="*/ 84 h 162"/>
                <a:gd name="T14" fmla="*/ 108 w 161"/>
                <a:gd name="T15" fmla="*/ 96 h 162"/>
                <a:gd name="T16" fmla="*/ 120 w 161"/>
                <a:gd name="T17" fmla="*/ 108 h 162"/>
                <a:gd name="T18" fmla="*/ 143 w 161"/>
                <a:gd name="T19" fmla="*/ 130 h 162"/>
                <a:gd name="T20" fmla="*/ 155 w 161"/>
                <a:gd name="T21" fmla="*/ 162 h 162"/>
                <a:gd name="T22" fmla="*/ 161 w 161"/>
                <a:gd name="T23" fmla="*/ 180 h 162"/>
                <a:gd name="T24" fmla="*/ 161 w 161"/>
                <a:gd name="T25" fmla="*/ 186 h 162"/>
                <a:gd name="T26" fmla="*/ 96 w 161"/>
                <a:gd name="T27" fmla="*/ 114 h 162"/>
                <a:gd name="T28" fmla="*/ 30 w 161"/>
                <a:gd name="T29" fmla="*/ 6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2 h 60"/>
                <a:gd name="T4" fmla="*/ 41 w 59"/>
                <a:gd name="T5" fmla="*/ 48 h 60"/>
                <a:gd name="T6" fmla="*/ 47 w 59"/>
                <a:gd name="T7" fmla="*/ 54 h 60"/>
                <a:gd name="T8" fmla="*/ 53 w 59"/>
                <a:gd name="T9" fmla="*/ 66 h 60"/>
                <a:gd name="T10" fmla="*/ 53 w 59"/>
                <a:gd name="T11" fmla="*/ 72 h 60"/>
                <a:gd name="T12" fmla="*/ 47 w 59"/>
                <a:gd name="T13" fmla="*/ 66 h 60"/>
                <a:gd name="T14" fmla="*/ 35 w 59"/>
                <a:gd name="T15" fmla="*/ 60 h 60"/>
                <a:gd name="T16" fmla="*/ 23 w 59"/>
                <a:gd name="T17" fmla="*/ 48 h 60"/>
                <a:gd name="T18" fmla="*/ 17 w 59"/>
                <a:gd name="T19" fmla="*/ 4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8 h 204"/>
                <a:gd name="T2" fmla="*/ 245 w 245"/>
                <a:gd name="T3" fmla="*/ 54 h 204"/>
                <a:gd name="T4" fmla="*/ 209 w 245"/>
                <a:gd name="T5" fmla="*/ 96 h 204"/>
                <a:gd name="T6" fmla="*/ 143 w 245"/>
                <a:gd name="T7" fmla="*/ 156 h 204"/>
                <a:gd name="T8" fmla="*/ 167 w 245"/>
                <a:gd name="T9" fmla="*/ 185 h 204"/>
                <a:gd name="T10" fmla="*/ 179 w 245"/>
                <a:gd name="T11" fmla="*/ 240 h 204"/>
                <a:gd name="T12" fmla="*/ 77 w 245"/>
                <a:gd name="T13" fmla="*/ 156 h 204"/>
                <a:gd name="T14" fmla="*/ 47 w 245"/>
                <a:gd name="T15" fmla="*/ 96 h 204"/>
                <a:gd name="T16" fmla="*/ 89 w 245"/>
                <a:gd name="T17" fmla="*/ 78 h 204"/>
                <a:gd name="T18" fmla="*/ 59 w 245"/>
                <a:gd name="T19" fmla="*/ 4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8 h 204"/>
                <a:gd name="T50" fmla="*/ 233 w 245"/>
                <a:gd name="T51" fmla="*/ 4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F53F3BC-FD03-4DA5-A203-D5BA3BF95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images.yandex.ru/yandsearch?text=%D0%B4%D0%BE%D0%B1%D1%8B%D1%87%D0%B0%20%D0%BF%D0%BE%D0%BB%D0%B5%D0%B7%D0%BD%D1%8B%D1%85%20%D0%B8%D1%81%D0%BA%D0%BE%D0%BF%D0%B0%D0%B5%D0%BC%D1%8B%D1%85&amp;fp=0&amp;img_url=http://img.nr2.ru/pict/arts1/40/18/401852.jpg&amp;pos=4&amp;uinfo=ww-1349-wh-594-fw-0-fh-448-pd-1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0%B4%D0%BE%D0%B1%D1%8B%D1%87%D0%B0%20%D0%BF%D0%BE%D0%BB%D0%B5%D0%B7%D0%BD%D1%8B%D1%85%20%D0%B8%D1%81%D0%BA%D0%BE%D0%BF%D0%B0%D0%B5%D0%BC%D1%8B%D1%85&amp;fp=1&amp;img_url=http://www.equipnet.ru/netcat_files/121/149/orizz_001__2_.jpg&amp;pos=37&amp;uinfo=ww-1349-wh-594-fw-1124-fh-448-pd-1&amp;rpt=simage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images.yandex.ru/yandsearch?text=%D0%B4%D0%BE%D0%B1%D1%8B%D1%87%D0%B0%20%D0%BF%D0%BE%D0%BB%D0%B5%D0%B7%D0%BD%D1%8B%D1%85%20%D0%B8%D1%81%D0%BA%D0%BE%D0%BF%D0%B0%D0%B5%D0%BC%D1%8B%D1%85&amp;fp=0&amp;img_url=http://static.newsland.com/news_images/1190/big_1190495.jpg&amp;pos=20&amp;uinfo=ww-1349-wh-594-fw-0-fh-448-pd-1&amp;rpt=simag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4969" y="836712"/>
            <a:ext cx="197496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Тест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21339"/>
            <a:ext cx="81168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Полезные ископаемые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6" name="Picture 2" descr="http://im4-tub-ru.yandex.net/i?id=106504986-2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191555">
            <a:off x="493713" y="3235325"/>
            <a:ext cx="19050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http://im7-tub-ru.yandex.net/i?id=332033769-07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9163" y="2997200"/>
            <a:ext cx="1905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im0-tub-ru.yandex.net/i?id=267897805-59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73626">
            <a:off x="6581775" y="3235325"/>
            <a:ext cx="19050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8800" y="5311004"/>
            <a:ext cx="77057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FF00"/>
                </a:solidFill>
              </a:rPr>
              <a:t>Работу выполнила учитель начальных классов ГБОУ СОШ №484</a:t>
            </a:r>
          </a:p>
          <a:p>
            <a:pPr algn="ctr">
              <a:defRPr/>
            </a:pPr>
            <a:r>
              <a:rPr lang="ru-RU" dirty="0">
                <a:solidFill>
                  <a:srgbClr val="FFFF00"/>
                </a:solidFill>
              </a:rPr>
              <a:t>Петрова Алла Алексеевна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6238" y="6340475"/>
            <a:ext cx="34734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66"/>
                </a:solidFill>
              </a:rPr>
              <a:t>Санкт-Петербург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 rot="20710978" flipH="1">
            <a:off x="976313" y="6029325"/>
            <a:ext cx="73025" cy="460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Холмы и горы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 rot="10800000" flipV="1">
            <a:off x="755650" y="188913"/>
            <a:ext cx="7694613" cy="18526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Полезное ископаемое-черного цвета, твердый,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хрупкий, горюч.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Глина 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Торф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Каменный уголь</a:t>
            </a:r>
          </a:p>
        </p:txBody>
      </p:sp>
      <p:pic>
        <p:nvPicPr>
          <p:cNvPr id="4100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7688" y="0"/>
            <a:ext cx="1790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765561" y="2361516"/>
            <a:ext cx="2000250" cy="1988685"/>
            <a:chOff x="755650" y="2724611"/>
            <a:chExt cx="2000250" cy="1988685"/>
          </a:xfrm>
        </p:grpSpPr>
        <p:sp>
          <p:nvSpPr>
            <p:cNvPr id="3" name="Скругленный прямоугольник 2"/>
            <p:cNvSpPr/>
            <p:nvPr/>
          </p:nvSpPr>
          <p:spPr bwMode="auto">
            <a:xfrm>
              <a:off x="755650" y="4256096"/>
              <a:ext cx="200025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dirty="0">
                  <a:solidFill>
                    <a:srgbClr val="002060"/>
                  </a:solidFill>
                </a:rPr>
                <a:t>Глина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280" y="2724611"/>
              <a:ext cx="1905000" cy="1428750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4869161"/>
            <a:ext cx="1905000" cy="19888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BFFFE"/>
              </a:clrFrom>
              <a:clrTo>
                <a:srgbClr val="EBFFFE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699" y="4781725"/>
            <a:ext cx="1009650" cy="142875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1" name="Группа 20"/>
          <p:cNvGrpSpPr/>
          <p:nvPr/>
        </p:nvGrpSpPr>
        <p:grpSpPr>
          <a:xfrm>
            <a:off x="3534074" y="2349102"/>
            <a:ext cx="2000250" cy="1994875"/>
            <a:chOff x="3857253" y="2699426"/>
            <a:chExt cx="2000250" cy="1994875"/>
          </a:xfrm>
        </p:grpSpPr>
        <p:sp>
          <p:nvSpPr>
            <p:cNvPr id="12" name="Скругленный прямоугольник 11"/>
            <p:cNvSpPr/>
            <p:nvPr/>
          </p:nvSpPr>
          <p:spPr bwMode="auto">
            <a:xfrm>
              <a:off x="3857253" y="4237101"/>
              <a:ext cx="200025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dirty="0">
                  <a:solidFill>
                    <a:srgbClr val="002060"/>
                  </a:solidFill>
                </a:rPr>
                <a:t>Торф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23928" y="2699426"/>
              <a:ext cx="1866900" cy="1428750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6343267" y="2358596"/>
            <a:ext cx="2549213" cy="1985381"/>
            <a:chOff x="1086876" y="2708920"/>
            <a:chExt cx="2549213" cy="198538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76694" y="2708920"/>
              <a:ext cx="1905000" cy="1428750"/>
            </a:xfrm>
            <a:prstGeom prst="rect">
              <a:avLst/>
            </a:prstGeom>
          </p:spPr>
        </p:pic>
        <p:sp>
          <p:nvSpPr>
            <p:cNvPr id="16" name="Скругленный прямоугольник 15"/>
            <p:cNvSpPr/>
            <p:nvPr/>
          </p:nvSpPr>
          <p:spPr>
            <a:xfrm>
              <a:off x="1086876" y="4237101"/>
              <a:ext cx="2549213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Каменный уголь</a:t>
              </a:r>
              <a:endPara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343267" y="3355859"/>
            <a:ext cx="2582888" cy="646331"/>
          </a:xfrm>
          <a:prstGeom prst="rect">
            <a:avLst/>
          </a:prstGeom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/>
              <a:t>За правильный ответ вы получаете </a:t>
            </a:r>
            <a:r>
              <a:rPr lang="ru-RU" dirty="0" smtClean="0">
                <a:solidFill>
                  <a:srgbClr val="C00000"/>
                </a:solidFill>
              </a:rPr>
              <a:t>5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 rot="10800000" flipV="1">
            <a:off x="468313" y="333375"/>
            <a:ext cx="8351837" cy="2159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полезное ископаемое применяют для изготовления мыла, вазелина, лекарства, смазочного масла, керосина? 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Каменный уголь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Нефть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Глину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127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4975" y="428625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Алла Алексеевна\Pictures\Новая папка (3)\iCAZFLX4P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5259" y="5028242"/>
            <a:ext cx="1009650" cy="142875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ла Алексеевна\Pictures\Новая папка (3)\neft_nemnogo_poostyla_clause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2750" y="5143500"/>
            <a:ext cx="2381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633638" y="2650386"/>
            <a:ext cx="2000250" cy="2169188"/>
            <a:chOff x="3633638" y="2650386"/>
            <a:chExt cx="2000250" cy="2169188"/>
          </a:xfrm>
        </p:grpSpPr>
        <p:sp>
          <p:nvSpPr>
            <p:cNvPr id="12" name="Скругленный прямоугольник 11"/>
            <p:cNvSpPr/>
            <p:nvPr/>
          </p:nvSpPr>
          <p:spPr bwMode="auto">
            <a:xfrm>
              <a:off x="3633638" y="4362374"/>
              <a:ext cx="200025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dirty="0">
                  <a:solidFill>
                    <a:srgbClr val="002060"/>
                  </a:solidFill>
                </a:rPr>
                <a:t>Нефть</a:t>
              </a:r>
            </a:p>
          </p:txBody>
        </p:sp>
        <p:pic>
          <p:nvPicPr>
            <p:cNvPr id="1028" name="Picture 4" descr="C:\Users\Алла Алексеевна\Pictures\Новая папка (3)\fimg232663_1-2_Neft[1].jpe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70" t="21618" r="270" b="9254"/>
            <a:stretch/>
          </p:blipFill>
          <p:spPr bwMode="auto">
            <a:xfrm>
              <a:off x="3654573" y="2650386"/>
              <a:ext cx="1979315" cy="1516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6516216" y="2738187"/>
            <a:ext cx="2000250" cy="2142334"/>
            <a:chOff x="6516216" y="2738187"/>
            <a:chExt cx="2000250" cy="2142334"/>
          </a:xfrm>
        </p:grpSpPr>
        <p:sp>
          <p:nvSpPr>
            <p:cNvPr id="13" name="Скругленный прямоугольник 12"/>
            <p:cNvSpPr/>
            <p:nvPr/>
          </p:nvSpPr>
          <p:spPr bwMode="auto">
            <a:xfrm>
              <a:off x="6516216" y="4423321"/>
              <a:ext cx="200025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dirty="0">
                  <a:solidFill>
                    <a:srgbClr val="002060"/>
                  </a:solidFill>
                </a:rPr>
                <a:t>Глина</a:t>
              </a:r>
            </a:p>
          </p:txBody>
        </p:sp>
        <p:pic>
          <p:nvPicPr>
            <p:cNvPr id="1029" name="Picture 5" descr="C:\Users\Алла Алексеевна\Pictures\Новая папка (3)\iCA5RBDE9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2738187"/>
              <a:ext cx="190500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347391" y="2683918"/>
            <a:ext cx="2802358" cy="2135656"/>
            <a:chOff x="207726" y="2708920"/>
            <a:chExt cx="2802358" cy="2135656"/>
          </a:xfrm>
        </p:grpSpPr>
        <p:pic>
          <p:nvPicPr>
            <p:cNvPr id="1030" name="Picture 6" descr="C:\Users\Алла Алексеевна\Pictures\Новая папка (3)\iCAHYGYJW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2" y="2708920"/>
              <a:ext cx="1999109" cy="1487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Скругленный прямоугольник 23"/>
            <p:cNvSpPr/>
            <p:nvPr/>
          </p:nvSpPr>
          <p:spPr bwMode="auto">
            <a:xfrm>
              <a:off x="207726" y="4387376"/>
              <a:ext cx="2802358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dirty="0" smtClean="0">
                  <a:solidFill>
                    <a:srgbClr val="002060"/>
                  </a:solidFill>
                </a:rPr>
                <a:t>Каменный уголь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6084168" y="2996952"/>
            <a:ext cx="2735982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За правильный ответ вы получаете </a:t>
            </a:r>
            <a:r>
              <a:rPr lang="ru-RU" dirty="0">
                <a:solidFill>
                  <a:srgbClr val="C00000"/>
                </a:solidFill>
              </a:rPr>
              <a:t>5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1"/>
          </p:nvPr>
        </p:nvSpPr>
        <p:spPr>
          <a:xfrm>
            <a:off x="519113" y="2133601"/>
            <a:ext cx="8229600" cy="4495800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 rot="10800000" flipV="1">
            <a:off x="395288" y="115888"/>
            <a:ext cx="8353425" cy="20177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Полезное ископаемое -  белого, желтого, серого цвета, если капнуть каплю кислоты-шипит, выделяется газ.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Гранит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Известняк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Природный газ</a:t>
            </a:r>
          </a:p>
          <a:p>
            <a:pPr>
              <a:defRPr/>
            </a:pP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660232" y="2276872"/>
            <a:ext cx="2000250" cy="2044474"/>
            <a:chOff x="6660232" y="2276872"/>
            <a:chExt cx="2000250" cy="2044474"/>
          </a:xfrm>
        </p:grpSpPr>
        <p:sp>
          <p:nvSpPr>
            <p:cNvPr id="9" name="Скругленный прямоугольник 8"/>
            <p:cNvSpPr/>
            <p:nvPr/>
          </p:nvSpPr>
          <p:spPr bwMode="auto">
            <a:xfrm>
              <a:off x="6660232" y="3864146"/>
              <a:ext cx="200025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dirty="0">
                  <a:solidFill>
                    <a:srgbClr val="002060"/>
                  </a:solidFill>
                </a:rPr>
                <a:t>Известняк</a:t>
              </a:r>
            </a:p>
          </p:txBody>
        </p:sp>
        <p:pic>
          <p:nvPicPr>
            <p:cNvPr id="2052" name="Picture 4" descr="C:\Users\Алла Алексеевна\Pictures\Новая папка (3)\iCACJ3IF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5482" y="2276872"/>
              <a:ext cx="190500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3" name="Picture 5" descr="C:\Users\Алла Алексеевна\Pictures\Новая папка (3)\iCAZFLX4P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869457"/>
            <a:ext cx="1009650" cy="1428750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лла Алексеевна\Pictures\Новая папка (3)\karer_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2450004" cy="179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3571875" y="2404297"/>
            <a:ext cx="2000250" cy="1968572"/>
            <a:chOff x="3571875" y="2404297"/>
            <a:chExt cx="2000250" cy="1968572"/>
          </a:xfrm>
        </p:grpSpPr>
        <p:pic>
          <p:nvPicPr>
            <p:cNvPr id="2051" name="Picture 3" descr="C:\Users\Алла Алексеевна\Pictures\Новая папка (3)\iCA1S22EF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500" y="2404297"/>
              <a:ext cx="190500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Скругленный прямоугольник 19"/>
            <p:cNvSpPr/>
            <p:nvPr/>
          </p:nvSpPr>
          <p:spPr bwMode="auto">
            <a:xfrm>
              <a:off x="3571875" y="3915669"/>
              <a:ext cx="200025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dirty="0" smtClean="0">
                  <a:solidFill>
                    <a:srgbClr val="002060"/>
                  </a:solidFill>
                </a:rPr>
                <a:t>Гранит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95288" y="2408273"/>
            <a:ext cx="2592536" cy="1962776"/>
            <a:chOff x="395288" y="2408273"/>
            <a:chExt cx="2592536" cy="1962776"/>
          </a:xfrm>
        </p:grpSpPr>
        <p:pic>
          <p:nvPicPr>
            <p:cNvPr id="2050" name="Picture 2" descr="C:\Users\Алла Алексеевна\Pictures\Новая папка (3)\Nizkie-tsenyi-na-gaz-zastavili-SShA-sokratit-ego-dobyichu[1]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31" y="2408273"/>
              <a:ext cx="1733178" cy="1424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Скругленный прямоугольник 22"/>
            <p:cNvSpPr/>
            <p:nvPr/>
          </p:nvSpPr>
          <p:spPr bwMode="auto">
            <a:xfrm>
              <a:off x="395288" y="3913849"/>
              <a:ext cx="2592536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dirty="0" smtClean="0">
                  <a:solidFill>
                    <a:srgbClr val="002060"/>
                  </a:solidFill>
                </a:rPr>
                <a:t>Природный газ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6364213" y="2703215"/>
            <a:ext cx="259228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За правильный ответ вы получаете </a:t>
            </a:r>
            <a:r>
              <a:rPr lang="ru-RU" dirty="0">
                <a:solidFill>
                  <a:srgbClr val="C00000"/>
                </a:solidFill>
              </a:rPr>
              <a:t>5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 rot="20710978" flipH="1">
            <a:off x="976313" y="6029325"/>
            <a:ext cx="73025" cy="460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Холмы и горы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 rot="10800000" flipV="1">
            <a:off x="323850" y="104775"/>
            <a:ext cx="8569325" cy="24796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полезное ископаемое применяется при строительстве набережных  дорог, памятников, строительства фундаментов зданий, отделки станций метро?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Торф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Гранит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Каменный уголь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464" y="5089775"/>
            <a:ext cx="2255988" cy="162879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6300788" y="2701728"/>
            <a:ext cx="2592387" cy="2040460"/>
            <a:chOff x="6300788" y="2701728"/>
            <a:chExt cx="2592387" cy="2040460"/>
          </a:xfrm>
        </p:grpSpPr>
        <p:sp>
          <p:nvSpPr>
            <p:cNvPr id="15" name="Скругленный прямоугольник 14"/>
            <p:cNvSpPr/>
            <p:nvPr/>
          </p:nvSpPr>
          <p:spPr bwMode="auto">
            <a:xfrm>
              <a:off x="6300788" y="4284988"/>
              <a:ext cx="2592387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2400" dirty="0">
                  <a:solidFill>
                    <a:srgbClr val="002060"/>
                  </a:solidFill>
                </a:rPr>
                <a:t>Каменный уголь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88224" y="2701728"/>
              <a:ext cx="1905000" cy="1428750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5089775"/>
            <a:ext cx="1009650" cy="142875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8" name="Группа 7"/>
          <p:cNvGrpSpPr/>
          <p:nvPr/>
        </p:nvGrpSpPr>
        <p:grpSpPr>
          <a:xfrm>
            <a:off x="539552" y="2691149"/>
            <a:ext cx="1866900" cy="2075026"/>
            <a:chOff x="539552" y="2691149"/>
            <a:chExt cx="1866900" cy="207502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9552" y="2691149"/>
              <a:ext cx="1866900" cy="1428750"/>
            </a:xfrm>
            <a:prstGeom prst="rect">
              <a:avLst/>
            </a:prstGeom>
          </p:spPr>
        </p:pic>
        <p:sp>
          <p:nvSpPr>
            <p:cNvPr id="37" name="Скругленный прямоугольник 36"/>
            <p:cNvSpPr/>
            <p:nvPr/>
          </p:nvSpPr>
          <p:spPr bwMode="auto">
            <a:xfrm>
              <a:off x="884660" y="4308975"/>
              <a:ext cx="1176686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2400" dirty="0" smtClean="0">
                  <a:solidFill>
                    <a:srgbClr val="002060"/>
                  </a:solidFill>
                </a:rPr>
                <a:t>Торф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763565" y="2701728"/>
            <a:ext cx="1905000" cy="2089521"/>
            <a:chOff x="3763565" y="2701728"/>
            <a:chExt cx="1905000" cy="208952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63565" y="2701728"/>
              <a:ext cx="1905000" cy="1428750"/>
            </a:xfrm>
            <a:prstGeom prst="rect">
              <a:avLst/>
            </a:prstGeom>
          </p:spPr>
        </p:pic>
        <p:sp>
          <p:nvSpPr>
            <p:cNvPr id="38" name="Скругленный прямоугольник 37"/>
            <p:cNvSpPr/>
            <p:nvPr/>
          </p:nvSpPr>
          <p:spPr bwMode="auto">
            <a:xfrm>
              <a:off x="3963543" y="4334049"/>
              <a:ext cx="1403747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2400" dirty="0" smtClean="0">
                  <a:solidFill>
                    <a:srgbClr val="002060"/>
                  </a:solidFill>
                </a:rPr>
                <a:t>Гранит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6300787" y="3105060"/>
            <a:ext cx="2592387" cy="7051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За правильный ответ вы получаете </a:t>
            </a:r>
            <a:r>
              <a:rPr lang="ru-RU" dirty="0">
                <a:solidFill>
                  <a:srgbClr val="C00000"/>
                </a:solidFill>
              </a:rPr>
              <a:t>5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 rot="10800000" flipV="1">
            <a:off x="379065" y="116632"/>
            <a:ext cx="8353425" cy="24209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этого полезного ископаемого делают кирпич, посуду. Представляет из себя очень мелкую смесь бурого, желтого, голубого и др. цветов.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Известняк</a:t>
            </a: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Бурый уголь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Глина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Рисунок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5F2F9"/>
              </a:clrFrom>
              <a:clrTo>
                <a:srgbClr val="F5F2F9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9271" y="4689907"/>
            <a:ext cx="1009650" cy="1428750"/>
          </a:xfrm>
          <a:prstGeom prst="ellipse">
            <a:avLst/>
          </a:prstGeom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3510434" y="2709394"/>
            <a:ext cx="2088232" cy="2036304"/>
            <a:chOff x="3504071" y="2567688"/>
            <a:chExt cx="2088232" cy="2036304"/>
          </a:xfrm>
        </p:grpSpPr>
        <p:sp>
          <p:nvSpPr>
            <p:cNvPr id="8" name="Скругленный прямоугольник 7"/>
            <p:cNvSpPr/>
            <p:nvPr/>
          </p:nvSpPr>
          <p:spPr bwMode="auto">
            <a:xfrm>
              <a:off x="3592053" y="4146792"/>
              <a:ext cx="200025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Бурый уголь</a:t>
              </a:r>
            </a:p>
            <a:p>
              <a:pPr algn="ctr">
                <a:defRPr/>
              </a:pPr>
              <a:endParaRPr lang="ru-RU" dirty="0"/>
            </a:p>
          </p:txBody>
        </p:sp>
        <p:pic>
          <p:nvPicPr>
            <p:cNvPr id="4098" name="Picture 2" descr="C:\Users\Алла Алексеевна\Pictures\Новая папка (3)\1371639782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071" y="2567688"/>
              <a:ext cx="2088232" cy="1483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9" name="Picture 3" descr="C:\Users\Алла Алексеевна\Pictures\Новая папка (3)\1383110454_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9744" y="4851507"/>
            <a:ext cx="2304256" cy="199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6732240" y="2709394"/>
            <a:ext cx="2000250" cy="2049575"/>
            <a:chOff x="6732240" y="2628713"/>
            <a:chExt cx="2000250" cy="2049575"/>
          </a:xfrm>
        </p:grpSpPr>
        <p:sp>
          <p:nvSpPr>
            <p:cNvPr id="7" name="Скругленный прямоугольник 6"/>
            <p:cNvSpPr/>
            <p:nvPr/>
          </p:nvSpPr>
          <p:spPr bwMode="auto">
            <a:xfrm>
              <a:off x="6732240" y="4221088"/>
              <a:ext cx="200025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Глина</a:t>
              </a:r>
            </a:p>
            <a:p>
              <a:pPr algn="ctr">
                <a:defRPr/>
              </a:pPr>
              <a:endParaRPr lang="ru-RU" dirty="0"/>
            </a:p>
          </p:txBody>
        </p:sp>
        <p:pic>
          <p:nvPicPr>
            <p:cNvPr id="4100" name="Picture 4" descr="C:\Users\Алла Алексеевна\Pictures\Новая папка (3)\iCAI14B1X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2628713"/>
              <a:ext cx="1972816" cy="1422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394740" y="2656735"/>
            <a:ext cx="2128500" cy="2033172"/>
            <a:chOff x="371475" y="2570820"/>
            <a:chExt cx="2128500" cy="2033172"/>
          </a:xfrm>
        </p:grpSpPr>
        <p:pic>
          <p:nvPicPr>
            <p:cNvPr id="4101" name="Picture 5" descr="C:\Users\Алла Алексеевна\Pictures\Новая папка (3)\367957_15203_1344927424[1]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82" y="2570820"/>
              <a:ext cx="2112293" cy="1483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Скругленный прямоугольник 18"/>
            <p:cNvSpPr/>
            <p:nvPr/>
          </p:nvSpPr>
          <p:spPr bwMode="auto">
            <a:xfrm>
              <a:off x="371475" y="4146792"/>
              <a:ext cx="2097085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2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Известняк</a:t>
              </a:r>
              <a:endPara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400217" y="2986261"/>
            <a:ext cx="26642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За правильный ответ вы получаете </a:t>
            </a:r>
            <a:r>
              <a:rPr lang="ru-RU" dirty="0">
                <a:solidFill>
                  <a:srgbClr val="C00000"/>
                </a:solidFill>
              </a:rPr>
              <a:t>5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Алла Алексеевна\Pictures\0a166c48c7fa8bb53888f685493a60d6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26444"/>
            <a:ext cx="59055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203032" y="188640"/>
            <a:ext cx="7128792" cy="18782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FF0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Природа - наш щедрый друг: она отдаёт нам свои </a:t>
            </a: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богатства. </a:t>
            </a:r>
            <a:endParaRPr lang="en-US" sz="3600" b="1" dirty="0" smtClean="0">
              <a:solidFill>
                <a:srgbClr val="FFFF00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Берегите ее»!</a:t>
            </a:r>
            <a:endParaRPr lang="ru-RU" sz="3600" b="1" dirty="0">
              <a:solidFill>
                <a:srgbClr val="FFFF00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20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5781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7">
      <a:dk1>
        <a:srgbClr val="006666"/>
      </a:dk1>
      <a:lt1>
        <a:srgbClr val="FFFFFF"/>
      </a:lt1>
      <a:dk2>
        <a:srgbClr val="85D1E3"/>
      </a:dk2>
      <a:lt2>
        <a:srgbClr val="CCFFFF"/>
      </a:lt2>
      <a:accent1>
        <a:srgbClr val="FFCC00"/>
      </a:accent1>
      <a:accent2>
        <a:srgbClr val="00CC99"/>
      </a:accent2>
      <a:accent3>
        <a:srgbClr val="C2E5EF"/>
      </a:accent3>
      <a:accent4>
        <a:srgbClr val="DADADA"/>
      </a:accent4>
      <a:accent5>
        <a:srgbClr val="FFE2AA"/>
      </a:accent5>
      <a:accent6>
        <a:srgbClr val="00B98A"/>
      </a:accent6>
      <a:hlink>
        <a:srgbClr val="0099FF"/>
      </a:hlink>
      <a:folHlink>
        <a:srgbClr val="6600CC"/>
      </a:folHlink>
    </a:clrScheme>
    <a:fontScheme name="Вершина гор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989</TotalTime>
  <Words>233</Words>
  <Application>Microsoft Office PowerPoint</Application>
  <PresentationFormat>Экран (4:3)</PresentationFormat>
  <Paragraphs>57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Вершина горы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Наркевич;Степанченко М.В.</dc:creator>
  <cp:lastModifiedBy>212</cp:lastModifiedBy>
  <cp:revision>72</cp:revision>
  <dcterms:created xsi:type="dcterms:W3CDTF">2007-10-25T19:45:32Z</dcterms:created>
  <dcterms:modified xsi:type="dcterms:W3CDTF">2014-04-26T08:16:03Z</dcterms:modified>
</cp:coreProperties>
</file>