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77" r:id="rId9"/>
    <p:sldId id="268" r:id="rId10"/>
    <p:sldId id="269" r:id="rId11"/>
    <p:sldId id="266" r:id="rId12"/>
    <p:sldId id="262" r:id="rId13"/>
    <p:sldId id="264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178437-5811-4DD0-AC4E-D157DDE2F7C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859C78-4D12-4A41-85A0-D764F74690D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74967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8437-5811-4DD0-AC4E-D157DDE2F7C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9C78-4D12-4A41-85A0-D764F7469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301639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8437-5811-4DD0-AC4E-D157DDE2F7C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9C78-4D12-4A41-85A0-D764F7469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509468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8437-5811-4DD0-AC4E-D157DDE2F7C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9C78-4D12-4A41-85A0-D764F7469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630986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8437-5811-4DD0-AC4E-D157DDE2F7C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9C78-4D12-4A41-85A0-D764F74690D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655337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8437-5811-4DD0-AC4E-D157DDE2F7C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9C78-4D12-4A41-85A0-D764F7469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7440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8437-5811-4DD0-AC4E-D157DDE2F7C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9C78-4D12-4A41-85A0-D764F7469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26701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8437-5811-4DD0-AC4E-D157DDE2F7C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9C78-4D12-4A41-85A0-D764F7469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472872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8437-5811-4DD0-AC4E-D157DDE2F7C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9C78-4D12-4A41-85A0-D764F7469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17808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8437-5811-4DD0-AC4E-D157DDE2F7C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9C78-4D12-4A41-85A0-D764F7469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27250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8437-5811-4DD0-AC4E-D157DDE2F7C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9C78-4D12-4A41-85A0-D764F7469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87138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2178437-5811-4DD0-AC4E-D157DDE2F7C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D859C78-4D12-4A41-85A0-D764F7469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528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Отряд    хоботные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Урываева Ольга Анатольевна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0599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Африканский слон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48" y="2057400"/>
            <a:ext cx="6002166" cy="4038600"/>
          </a:xfrm>
        </p:spPr>
      </p:pic>
    </p:spTree>
    <p:extLst>
      <p:ext uri="{BB962C8B-B14F-4D97-AF65-F5344CB8AC3E}">
        <p14:creationId xmlns="" xmlns:p14="http://schemas.microsoft.com/office/powerpoint/2010/main" val="2328945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3" y="1858713"/>
            <a:ext cx="6033380" cy="399879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83" y="1858713"/>
            <a:ext cx="5331725" cy="3998794"/>
          </a:xfrm>
        </p:spPr>
      </p:pic>
    </p:spTree>
    <p:extLst>
      <p:ext uri="{BB962C8B-B14F-4D97-AF65-F5344CB8AC3E}">
        <p14:creationId xmlns="" xmlns:p14="http://schemas.microsoft.com/office/powerpoint/2010/main" val="149542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амое удивительное орудие слона – это хобот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2238581"/>
            <a:ext cx="4887629" cy="366948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63" y="2229462"/>
            <a:ext cx="5549612" cy="3678600"/>
          </a:xfrm>
        </p:spPr>
      </p:pic>
    </p:spTree>
    <p:extLst>
      <p:ext uri="{BB962C8B-B14F-4D97-AF65-F5344CB8AC3E}">
        <p14:creationId xmlns="" xmlns:p14="http://schemas.microsoft.com/office/powerpoint/2010/main" val="1885452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0" y="1992572"/>
            <a:ext cx="5478078" cy="381117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58" y="1965960"/>
            <a:ext cx="6277696" cy="3811177"/>
          </a:xfrm>
        </p:spPr>
      </p:pic>
    </p:spTree>
    <p:extLst>
      <p:ext uri="{BB962C8B-B14F-4D97-AF65-F5344CB8AC3E}">
        <p14:creationId xmlns="" xmlns:p14="http://schemas.microsoft.com/office/powerpoint/2010/main" val="245171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5" y="1569493"/>
            <a:ext cx="5443734" cy="408280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85" y="1569492"/>
            <a:ext cx="6532481" cy="4082801"/>
          </a:xfrm>
        </p:spPr>
      </p:pic>
    </p:spTree>
    <p:extLst>
      <p:ext uri="{BB962C8B-B14F-4D97-AF65-F5344CB8AC3E}">
        <p14:creationId xmlns="" xmlns:p14="http://schemas.microsoft.com/office/powerpoint/2010/main" val="3204054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ти великаны великодушны по отношению к другим существам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89" y="1982265"/>
            <a:ext cx="7695689" cy="4326688"/>
          </a:xfrm>
        </p:spPr>
      </p:pic>
    </p:spTree>
    <p:extLst>
      <p:ext uri="{BB962C8B-B14F-4D97-AF65-F5344CB8AC3E}">
        <p14:creationId xmlns="" xmlns:p14="http://schemas.microsoft.com/office/powerpoint/2010/main" val="1304042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94" y="365125"/>
            <a:ext cx="8269011" cy="6201759"/>
          </a:xfrm>
        </p:spPr>
      </p:pic>
    </p:spTree>
    <p:extLst>
      <p:ext uri="{BB962C8B-B14F-4D97-AF65-F5344CB8AC3E}">
        <p14:creationId xmlns="" xmlns:p14="http://schemas.microsoft.com/office/powerpoint/2010/main" val="3952265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Слоны появились 50млн лет назад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51" y="2057400"/>
            <a:ext cx="6461760" cy="4038600"/>
          </a:xfrm>
        </p:spPr>
      </p:pic>
    </p:spTree>
    <p:extLst>
      <p:ext uri="{BB962C8B-B14F-4D97-AF65-F5344CB8AC3E}">
        <p14:creationId xmlns="" xmlns:p14="http://schemas.microsoft.com/office/powerpoint/2010/main" val="3364164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лоны – самые крупные из ныне живущих наземных зверей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9051"/>
            <a:ext cx="5387314" cy="360676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29051"/>
            <a:ext cx="5403560" cy="3596744"/>
          </a:xfrm>
        </p:spPr>
      </p:pic>
    </p:spTree>
    <p:extLst>
      <p:ext uri="{BB962C8B-B14F-4D97-AF65-F5344CB8AC3E}">
        <p14:creationId xmlns="" xmlns:p14="http://schemas.microsoft.com/office/powerpoint/2010/main" val="406517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Слонов можно увидеть и погруженными по самую спину в воду….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1" y="2057400"/>
            <a:ext cx="6057900" cy="4038600"/>
          </a:xfrm>
        </p:spPr>
      </p:pic>
    </p:spTree>
    <p:extLst>
      <p:ext uri="{BB962C8B-B14F-4D97-AF65-F5344CB8AC3E}">
        <p14:creationId xmlns="" xmlns:p14="http://schemas.microsoft.com/office/powerpoint/2010/main" val="3490883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…. и поднимающимися высоко в горы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31" y="2057400"/>
            <a:ext cx="5384800" cy="4038600"/>
          </a:xfrm>
        </p:spPr>
      </p:pic>
    </p:spTree>
    <p:extLst>
      <p:ext uri="{BB962C8B-B14F-4D97-AF65-F5344CB8AC3E}">
        <p14:creationId xmlns="" xmlns:p14="http://schemas.microsoft.com/office/powerpoint/2010/main" val="133782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Некоторые экземпляры весят 6,5-7 тонн!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31" y="2057400"/>
            <a:ext cx="5384800" cy="4038600"/>
          </a:xfrm>
        </p:spPr>
      </p:pic>
    </p:spTree>
    <p:extLst>
      <p:ext uri="{BB962C8B-B14F-4D97-AF65-F5344CB8AC3E}">
        <p14:creationId xmlns="" xmlns:p14="http://schemas.microsoft.com/office/powerpoint/2010/main" val="2009497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Для охлаждения тела ему служат уши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26385"/>
            <a:ext cx="4930254" cy="394420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2056519"/>
            <a:ext cx="5183897" cy="3883934"/>
          </a:xfrm>
        </p:spPr>
      </p:pic>
    </p:spTree>
    <p:extLst>
      <p:ext uri="{BB962C8B-B14F-4D97-AF65-F5344CB8AC3E}">
        <p14:creationId xmlns="" xmlns:p14="http://schemas.microsoft.com/office/powerpoint/2010/main" val="2363773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Существуют </a:t>
            </a:r>
            <a:r>
              <a:rPr lang="ru-RU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2 вида </a:t>
            </a:r>
            <a:r>
              <a:rPr lang="ru-RU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слонов: индийский и африканский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1" y="2365044"/>
            <a:ext cx="4754563" cy="340743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84" y="2365044"/>
            <a:ext cx="5991098" cy="3407436"/>
          </a:xfrm>
        </p:spPr>
      </p:pic>
    </p:spTree>
    <p:extLst>
      <p:ext uri="{BB962C8B-B14F-4D97-AF65-F5344CB8AC3E}">
        <p14:creationId xmlns="" xmlns:p14="http://schemas.microsoft.com/office/powerpoint/2010/main" val="1746376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зиатский  слон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48" y="2057400"/>
            <a:ext cx="6066567" cy="4038600"/>
          </a:xfrm>
        </p:spPr>
      </p:pic>
    </p:spTree>
    <p:extLst>
      <p:ext uri="{BB962C8B-B14F-4D97-AF65-F5344CB8AC3E}">
        <p14:creationId xmlns="" xmlns:p14="http://schemas.microsoft.com/office/powerpoint/2010/main" val="3883181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Другая 1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51</TotalTime>
  <Words>76</Words>
  <Application>Microsoft Office PowerPoint</Application>
  <PresentationFormat>Произвольный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Базис</vt:lpstr>
      <vt:lpstr>Отряд    хоботные</vt:lpstr>
      <vt:lpstr>Слоны появились 50млн лет назад</vt:lpstr>
      <vt:lpstr>Слоны – самые крупные из ныне живущих наземных зверей</vt:lpstr>
      <vt:lpstr>Слонов можно увидеть и погруженными по самую спину в воду….</vt:lpstr>
      <vt:lpstr>…. и поднимающимися высоко в горы</vt:lpstr>
      <vt:lpstr>Некоторые экземпляры весят 6,5-7 тонн!</vt:lpstr>
      <vt:lpstr>Для охлаждения тела ему служат уши</vt:lpstr>
      <vt:lpstr>Существуют 2 вида слонов: индийский и африканский</vt:lpstr>
      <vt:lpstr>Азиатский  слон</vt:lpstr>
      <vt:lpstr>Африканский слон</vt:lpstr>
      <vt:lpstr>Слайд 11</vt:lpstr>
      <vt:lpstr>Самое удивительное орудие слона – это хобот</vt:lpstr>
      <vt:lpstr>Слайд 13</vt:lpstr>
      <vt:lpstr>Слайд 14</vt:lpstr>
      <vt:lpstr>Эти великаны великодушны по отношению к другим существам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   хоботные</dc:title>
  <dc:creator>Ольга Урываева</dc:creator>
  <cp:lastModifiedBy>Татьяна</cp:lastModifiedBy>
  <cp:revision>6</cp:revision>
  <dcterms:created xsi:type="dcterms:W3CDTF">2014-05-30T19:29:44Z</dcterms:created>
  <dcterms:modified xsi:type="dcterms:W3CDTF">2014-06-08T07:50:36Z</dcterms:modified>
</cp:coreProperties>
</file>