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1" r:id="rId5"/>
    <p:sldId id="267" r:id="rId6"/>
    <p:sldId id="269" r:id="rId7"/>
    <p:sldId id="273" r:id="rId8"/>
    <p:sldId id="262" r:id="rId9"/>
    <p:sldId id="271" r:id="rId10"/>
    <p:sldId id="276" r:id="rId11"/>
    <p:sldId id="272" r:id="rId12"/>
    <p:sldId id="27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6" name="Picture 6" descr="grap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" name="Picture 7" descr="grapes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9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034" name="Picture 7" descr="grapes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037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036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E415C094-DCAC-455B-8D48-1D0DEC5BE14F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87B69CCD-135A-40E5-A737-7C76697DC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55;&#1077;&#1089;&#1077;&#1085;&#1082;&#1072;%20&#1086;%20&#1094;&#1080;&#1088;&#1082;&#1077;.mp3" TargetMode="External"/><Relationship Id="rId1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50;&#1083;&#1086;&#1091;&#1085;+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42;&#1099;&#1093;.%20&#1084;&#1072;&#1088;&#1096;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52;&#1072;&#1088;&#1096;.wma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43;&#1072;&#1083;&#1086;&#1087;.wma" TargetMode="External"/><Relationship Id="rId1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&#1043;&#1086;&#1083;&#1086;&#1087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Documents%20and%20Settings\Admin\&#1056;&#1072;&#1073;&#1086;&#1095;&#1080;&#1081;%20&#1089;&#1090;&#1086;&#1083;\&#1059;&#1056;&#1054;&#1050;%201%20&#1082;&#1083;&#1072;&#1089;&#1089;\-&#1076;&#1088;&#1077;&#1089;&#1089;&#1080;&#1088;&#1086;&#1074;&#1072;&#1085;&#1085;&#1099;&#1081;%20&#1097;&#1077;&#1085;&#1086;&#1082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ОУ\2e2604bd5cf4b31c700d00a6c54089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7715304" cy="56436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3714752"/>
            <a:ext cx="79581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 в цирке»</a:t>
            </a:r>
            <a:endParaRPr lang="ru-RU" sz="7200" b="1" cap="none" spc="0" dirty="0">
              <a:ln w="17780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оун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929330"/>
            <a:ext cx="304800" cy="304800"/>
          </a:xfrm>
          <a:prstGeom prst="rect">
            <a:avLst/>
          </a:prstGeom>
        </p:spPr>
      </p:pic>
      <p:pic>
        <p:nvPicPr>
          <p:cNvPr id="3" name="Песенка о цирк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ОУ\zrf5pxe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798970"/>
            <a:ext cx="6572296" cy="5844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43f75d783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14686"/>
            <a:ext cx="3230571" cy="32235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714356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Всем   спасибо   за   урок</a:t>
            </a: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Прозвени, дружок - звонок, </a:t>
            </a:r>
            <a:b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</a:b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Перемену ждут ребята, </a:t>
            </a:r>
            <a:b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</a:br>
            <a:r>
              <a:rPr lang="ru-RU" sz="32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Calibri"/>
              </a:rPr>
              <a:t>Поиграть, попрыгать надо.</a:t>
            </a:r>
            <a:endParaRPr lang="ru-RU" sz="32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ОУ\WP_20140422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14290"/>
            <a:ext cx="5500726" cy="6470091"/>
          </a:xfrm>
          <a:prstGeom prst="rect">
            <a:avLst/>
          </a:prstGeom>
          <a:noFill/>
        </p:spPr>
      </p:pic>
      <p:pic>
        <p:nvPicPr>
          <p:cNvPr id="3" name="Вых. марш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500042"/>
            <a:ext cx="4532630" cy="59293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3214686"/>
            <a:ext cx="4011484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Исаак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Осипович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Дунаевский</a:t>
            </a:r>
          </a:p>
          <a:p>
            <a:pPr algn="ctr"/>
            <a:r>
              <a:rPr lang="ru-RU" sz="48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(1900-1955)</a:t>
            </a:r>
            <a:endParaRPr lang="ru-RU" sz="48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357166"/>
            <a:ext cx="7786742" cy="6001643"/>
          </a:xfrm>
          <a:prstGeom prst="rect">
            <a:avLst/>
          </a:prstGeom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музыкальное произведение четкого ритма, мужественного звучания, предназначенное для сопровождения коллективного шествия</a:t>
            </a:r>
            <a:endParaRPr lang="ru-RU" sz="4800" dirty="0"/>
          </a:p>
        </p:txBody>
      </p:sp>
      <p:pic>
        <p:nvPicPr>
          <p:cNvPr id="4" name="Марш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714356"/>
            <a:ext cx="8001024" cy="2308324"/>
          </a:xfrm>
          <a:prstGeom prst="rect">
            <a:avLst/>
          </a:prstGeom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Мажор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весёлый лад в музыке</a:t>
            </a:r>
            <a:endParaRPr lang="ru-RU" sz="4800" dirty="0"/>
          </a:p>
        </p:txBody>
      </p:sp>
      <p:pic>
        <p:nvPicPr>
          <p:cNvPr id="3074" name="Picture 2" descr="C:\Documents and Settings\Admin\Рабочий стол\ОУ\7a1b58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2743"/>
            <a:ext cx="3071834" cy="458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ло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000768"/>
            <a:ext cx="304800" cy="304800"/>
          </a:xfrm>
          <a:prstGeom prst="rect">
            <a:avLst/>
          </a:prstGeom>
        </p:spPr>
      </p:pic>
      <p:pic>
        <p:nvPicPr>
          <p:cNvPr id="3" name="Галоп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857232"/>
            <a:ext cx="61436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АНТРАКТ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10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868" y="2130139"/>
            <a:ext cx="2786082" cy="4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Цирк в городе"/>
          <p:cNvPicPr>
            <a:picLocks noChangeAspect="1" noChangeArrowheads="1"/>
          </p:cNvPicPr>
          <p:nvPr/>
        </p:nvPicPr>
        <p:blipFill>
          <a:blip r:embed="rId2" cstate="print"/>
          <a:srcRect b="7726"/>
          <a:stretch>
            <a:fillRect/>
          </a:stretch>
        </p:blipFill>
        <p:spPr bwMode="auto">
          <a:xfrm>
            <a:off x="1142976" y="714356"/>
            <a:ext cx="7728357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ОУ\0_6fc7b_89297f03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76232"/>
            <a:ext cx="6381768" cy="6381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78058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«Дрессированный щенок»</a:t>
            </a:r>
            <a:endParaRPr lang="ru-RU" sz="4800" b="1" cap="none" spc="50" dirty="0">
              <a:ln w="11430"/>
              <a:gradFill>
                <a:gsLst>
                  <a:gs pos="25000">
                    <a:srgbClr val="FF000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-дрессированный ще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1428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5">
  <a:themeElements>
    <a:clrScheme name="Румянец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Румянец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умянец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умянец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умянец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51</Words>
  <Application>Microsoft Office PowerPoint</Application>
  <PresentationFormat>Экран (4:3)</PresentationFormat>
  <Paragraphs>12</Paragraphs>
  <Slides>11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Тема5</vt:lpstr>
      <vt:lpstr>1_Тема5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2013-03-18T17:25:03Z</dcterms:created>
  <dcterms:modified xsi:type="dcterms:W3CDTF">2014-04-22T16:53:44Z</dcterms:modified>
</cp:coreProperties>
</file>