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7EC-ABDC-4487-9E03-C1D8A3D5CDD0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169-BFF9-4867-8336-362098BAB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9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7EC-ABDC-4487-9E03-C1D8A3D5CDD0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169-BFF9-4867-8336-362098BAB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6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7EC-ABDC-4487-9E03-C1D8A3D5CDD0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169-BFF9-4867-8336-362098BAB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2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7EC-ABDC-4487-9E03-C1D8A3D5CDD0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169-BFF9-4867-8336-362098BAB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2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7EC-ABDC-4487-9E03-C1D8A3D5CDD0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169-BFF9-4867-8336-362098BAB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7EC-ABDC-4487-9E03-C1D8A3D5CDD0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169-BFF9-4867-8336-362098BAB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7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7EC-ABDC-4487-9E03-C1D8A3D5CDD0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169-BFF9-4867-8336-362098BAB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7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7EC-ABDC-4487-9E03-C1D8A3D5CDD0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169-BFF9-4867-8336-362098BAB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2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7EC-ABDC-4487-9E03-C1D8A3D5CDD0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169-BFF9-4867-8336-362098BAB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3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7EC-ABDC-4487-9E03-C1D8A3D5CDD0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169-BFF9-4867-8336-362098BAB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2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7EC-ABDC-4487-9E03-C1D8A3D5CDD0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7169-BFF9-4867-8336-362098BAB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3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4B7EC-ABDC-4487-9E03-C1D8A3D5CDD0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57169-BFF9-4867-8336-362098BAB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1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Fcy;&amp;ocy;&amp;n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" y="1971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064897" cy="2448272"/>
          </a:xfrm>
        </p:spPr>
        <p:txBody>
          <a:bodyPr>
            <a:prstTxWarp prst="textWave2">
              <a:avLst>
                <a:gd name="adj1" fmla="val 12500"/>
                <a:gd name="adj2" fmla="val 0"/>
              </a:avLst>
            </a:prstTxWarp>
          </a:bodyPr>
          <a:lstStyle/>
          <a:p>
            <a:pPr marL="182880" indent="0">
              <a:buNone/>
            </a:pPr>
            <a:r>
              <a:rPr lang="ru-RU" sz="3200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Всемирный  день  Земли</a:t>
            </a:r>
            <a:endParaRPr lang="ru-RU" sz="3200" dirty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5" y="5157191"/>
            <a:ext cx="3600401" cy="777473"/>
          </a:xfrm>
        </p:spPr>
        <p:txBody>
          <a:bodyPr>
            <a:normAutofit fontScale="25000" lnSpcReduction="20000"/>
          </a:bodyPr>
          <a:lstStyle/>
          <a:p>
            <a:r>
              <a:rPr lang="ru-RU" sz="3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</a:t>
            </a:r>
            <a:r>
              <a:rPr lang="ru-RU" sz="3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                                                                                       </a:t>
            </a:r>
            <a:r>
              <a:rPr lang="ru-RU" sz="3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учитель МКОУ СОШ №26</a:t>
            </a:r>
            <a:endParaRPr lang="ru-RU" sz="3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ПАЛЕВИЧ                                                                     ИРИНА</a:t>
            </a:r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Николаевна</a:t>
            </a:r>
            <a:endParaRPr lang="ru-RU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6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29.radikal.ru/1104/1a/13e695fb74b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9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5" y="2492896"/>
            <a:ext cx="2232247" cy="2880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988840"/>
            <a:ext cx="3960440" cy="36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Fcy;&amp;ocy;&amp;n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5587023" cy="936104"/>
          </a:xfrm>
        </p:spPr>
        <p:txBody>
          <a:bodyPr>
            <a:prstTxWarp prst="textDoubleWave1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ЦВЕТИК - СЕМИЦВЕТИК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http://content.foto.mail.ru/bk/reginleif/_answers/i-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896544" cy="346295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324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Fcy;&amp;ocy;&amp;n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7" cy="792088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БЕРЕЗКА</a:t>
            </a:r>
            <a:endParaRPr lang="ru-RU" sz="40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 descr="http://stat17.privet.ru/lr/0a0722b12857a17d9732a0dca0ef6d83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124744"/>
            <a:ext cx="201622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01.chitalnya.ru/upload2/360/57950986968353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2376264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388296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Отчего березка плачет?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Не пойму, что это значит?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Кто б ответить мне помог?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Почему березка плачет?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Кто ее обидеть мог?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Отчего так горько белой,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Хоть кругом звенит весна.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Если б говорить умела,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Рассказала бы она.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Отчего березка плачет?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Я ответ теперь нашел,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/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Ведь какой-то глупый мальчик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У березки ранил </a:t>
            </a:r>
            <a:r>
              <a:rPr lang="ru-RU" sz="2000" b="1" i="1" dirty="0" smtClean="0">
                <a:solidFill>
                  <a:srgbClr val="002060"/>
                </a:solidFill>
              </a:rPr>
              <a:t>ствол.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Fcy;&amp;ocy;&amp;n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" y="0"/>
            <a:ext cx="9245383" cy="69573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0"/>
            <a:ext cx="5587023" cy="9807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Муравей</a:t>
            </a:r>
            <a:endParaRPr lang="ru-RU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9" y="1340768"/>
            <a:ext cx="3096344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   Муравьи  носят строительный материал, чтобы отремонтировать свой дом. 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   Пришли в лес люди, все вокруг истоптали, муравейник разворошили. Вот теперь приходится муравьям его ремонтировать.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  А  ведь муравьи, санитары леса, защищают его от вредных насекомых.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1251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www.southural.ru/sites/default/files/styles/large/public/su_photos/7611.jpg?itok=7fAS8p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216678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900igr.net/datai/nasekomye-i-ptitsy/Ptitsy-lesa-3.files/0006-009-Muravejnik-i-lesnye-murav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56" y="4221088"/>
            <a:ext cx="2358694" cy="243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0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Fcy;&amp;ocy;&amp;n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7" y="-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4824536" cy="1143000"/>
          </a:xfrm>
          <a:ln>
            <a:solidFill>
              <a:schemeClr val="bg1"/>
            </a:solidFill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u="sng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ВОДЯНОЙ</a:t>
            </a:r>
            <a:endParaRPr lang="ru-RU" b="1" i="1" u="sng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324036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Водяной  хочет нас  предупредить:  </a:t>
            </a:r>
            <a:r>
              <a:rPr lang="ru-RU" sz="2400" b="1" i="1" dirty="0" smtClean="0">
                <a:solidFill>
                  <a:srgbClr val="C00000"/>
                </a:solidFill>
              </a:rPr>
              <a:t>из этой реки воду пить нельзя!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Пришли люди отдохнуть на берегу и выбросили в воду огромное количество мусора.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Из-за этого вода стала грязной, погибло много рыб, лягушек  и  других  обитателей  реки.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6" name="Объект 5" descr="http://spynet.ru/uploads/images/07/40/73/2013/01/10/2656c3849c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9"/>
            <a:ext cx="2376264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photos.wikimapia.org/p/00/01/00/99/55_bi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59" y="1590522"/>
            <a:ext cx="2630582" cy="252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chukcha.net/uploads/posts/2010-07/1279562628_most_polluted_rivers_in_the_world_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86" y="4221088"/>
            <a:ext cx="24482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28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Fcy;&amp;ocy;&amp;n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8354"/>
            <a:ext cx="943191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6552728" cy="1124744"/>
          </a:xfrm>
        </p:spPr>
        <p:txBody>
          <a:bodyPr>
            <a:normAutofit/>
          </a:bodyPr>
          <a:lstStyle/>
          <a:p>
            <a:r>
              <a:rPr lang="ru-RU" sz="4800" b="1" i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Айболит</a:t>
            </a:r>
            <a:endParaRPr lang="ru-RU" sz="4800" b="1" i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331236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На нашей  планете  построено   так много заводов, фабрик  и автомобильных дорог,  что в воздухе стало много пыли, дыма, копоти. </a:t>
            </a:r>
          </a:p>
          <a:p>
            <a:pPr marL="0" indent="0"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Все  звери в нашем лесу болеют, кашляют и чихают.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Без свежего воздуха нет жизни ни людям, ни животным.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detochki-doma.ru/wp-content/uploads/2012/03/Aybolit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66" y="260648"/>
            <a:ext cx="252315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s.spynet.ru/uploads/images/0/6/2/7/2/6/2010/11/30/6a067ba70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94" y="1632662"/>
            <a:ext cx="2017663" cy="197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uralpress.ru/sites/default/files/imagecache/video_thumb_16_9/youtube/0_6_142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37" y="3789040"/>
            <a:ext cx="2160240" cy="229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earth-chronicles.ru/Publications_2/38/6/4643f91b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070236" cy="2295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5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Fcy;&amp;ocy;&amp;n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7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6840760" cy="1143000"/>
          </a:xfrm>
        </p:spPr>
        <p:txBody>
          <a:bodyPr/>
          <a:lstStyle/>
          <a:p>
            <a:r>
              <a:rPr lang="ru-RU" b="1" i="1" u="sng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parajita" panose="020B0604020202020204" pitchFamily="34" charset="0"/>
              </a:rPr>
              <a:t>К Р О Т</a:t>
            </a:r>
            <a:endParaRPr lang="ru-RU" b="1" i="1" u="sng" cap="all" dirty="0">
              <a:ln w="9000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parajita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273630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Крот живет в почве, без которой не было бы на земле ни растений, ни животных. 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Только в последнее время почва сильно изменилась. Много мусора, вредных химических веществ попадают в неё  и, накапливаясь, отравляют.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Страдают при этом все:  и  животные, и растения, и люди.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6" name="Объект 5" descr="http://www.fermer1.ru/sites/default/files/imagecache/500x500/wysiwyg_imageupload/3642/47722_2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80" y="116632"/>
            <a:ext cx="2016224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conservativesintouch.com/uploaded/files/weetsladeconservatives_com/refus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33" y="1572091"/>
            <a:ext cx="177605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kazan-day.ru/www/news/2013/8/2286275623686E-02_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61" y="3140968"/>
            <a:ext cx="194421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-fotki.yandex.ru/get/6310/22567690.37f/0_7a270_553ee6ad_X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810009" cy="2166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7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Fcy;&amp;ocy;&amp;n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028384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ЛЕСОВИК</a:t>
            </a:r>
            <a:endParaRPr lang="ru-RU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2808312" cy="4464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В лес пришла    большая беда –     </a:t>
            </a:r>
            <a:r>
              <a:rPr lang="ru-RU" sz="2400" b="1" i="1" dirty="0" smtClean="0">
                <a:solidFill>
                  <a:srgbClr val="C00000"/>
                </a:solidFill>
              </a:rPr>
              <a:t>ПОЖАР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Очень страшен он. </a:t>
            </a: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Из – за огня гибнет много животных  и  растений. А ведь лес называют легкими нашей планеты, они дают Земле кислород. </a:t>
            </a: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Без лесов на Земле будет пусто и безжизненно.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6" name="Объект 5" descr="http://vitusltd.ru/blog/wp-content/uploads/2012/08/lesovik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56" y="188640"/>
            <a:ext cx="129614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russian.rt.com/data/0/6/0/060f2ef696d57ab6ebe905485d6726997db7ebc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1638102" cy="200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rshn32.ru/files/2010/09/077-01-5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54228"/>
            <a:ext cx="1872208" cy="230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tapeciarnia.pl/tapety/600x/159529_losie_las_poza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97140"/>
            <a:ext cx="1872208" cy="2376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3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Fcy;&amp;ocy;&amp;n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В ЛЕСУ</a:t>
            </a:r>
            <a:endParaRPr lang="ru-RU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8856984" cy="5256584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ru-RU" sz="2400" b="1" i="1" dirty="0" smtClean="0">
                <a:solidFill>
                  <a:srgbClr val="002060"/>
                </a:solidFill>
              </a:rPr>
              <a:t>В лесу ходи по тропинкам и дорожкам ! </a:t>
            </a:r>
          </a:p>
          <a:p>
            <a:pPr>
              <a:buBlip>
                <a:blip r:embed="rId3"/>
              </a:buBlip>
            </a:pPr>
            <a:r>
              <a:rPr lang="ru-RU" sz="2400" b="1" i="1" dirty="0" smtClean="0">
                <a:solidFill>
                  <a:srgbClr val="0070C0"/>
                </a:solidFill>
              </a:rPr>
              <a:t>Не шуми в лесу !</a:t>
            </a:r>
          </a:p>
          <a:p>
            <a:pPr>
              <a:buBlip>
                <a:blip r:embed="rId3"/>
              </a:buBlip>
            </a:pPr>
            <a:r>
              <a:rPr lang="ru-RU" sz="2400" b="1" i="1" dirty="0" smtClean="0">
                <a:solidFill>
                  <a:srgbClr val="002060"/>
                </a:solidFill>
              </a:rPr>
              <a:t>Не рви цветов в лесу, на лугу, а любуйся их красотой !</a:t>
            </a:r>
          </a:p>
          <a:p>
            <a:pPr>
              <a:buBlip>
                <a:blip r:embed="rId3"/>
              </a:buBlip>
            </a:pPr>
            <a:r>
              <a:rPr lang="ru-RU" sz="2400" b="1" i="1" dirty="0" smtClean="0">
                <a:solidFill>
                  <a:srgbClr val="0070C0"/>
                </a:solidFill>
              </a:rPr>
              <a:t>Не лови бабочек !</a:t>
            </a:r>
          </a:p>
          <a:p>
            <a:pPr>
              <a:buBlip>
                <a:blip r:embed="rId3"/>
              </a:buBlip>
            </a:pPr>
            <a:r>
              <a:rPr lang="ru-RU" sz="2400" b="1" i="1" dirty="0" smtClean="0">
                <a:solidFill>
                  <a:srgbClr val="002060"/>
                </a:solidFill>
              </a:rPr>
              <a:t>Не разрушай муравейник !</a:t>
            </a:r>
          </a:p>
          <a:p>
            <a:pPr>
              <a:buBlip>
                <a:blip r:embed="rId3"/>
              </a:buBlip>
            </a:pPr>
            <a:r>
              <a:rPr lang="ru-RU" sz="2400" b="1" i="1" dirty="0" smtClean="0">
                <a:solidFill>
                  <a:srgbClr val="0070C0"/>
                </a:solidFill>
              </a:rPr>
              <a:t>Не сбивай несъедобные грибы !</a:t>
            </a:r>
          </a:p>
          <a:p>
            <a:pPr>
              <a:buBlip>
                <a:blip r:embed="rId3"/>
              </a:buBlip>
            </a:pPr>
            <a:r>
              <a:rPr lang="ru-RU" sz="2400" b="1" i="1" dirty="0" smtClean="0">
                <a:solidFill>
                  <a:srgbClr val="002060"/>
                </a:solidFill>
              </a:rPr>
              <a:t>Не трогай птичьи гнёзда !</a:t>
            </a:r>
          </a:p>
          <a:p>
            <a:pPr>
              <a:buBlip>
                <a:blip r:embed="rId3"/>
              </a:buBlip>
            </a:pPr>
            <a:r>
              <a:rPr lang="ru-RU" sz="2400" b="1" i="1" dirty="0" smtClean="0">
                <a:solidFill>
                  <a:srgbClr val="0070C0"/>
                </a:solidFill>
              </a:rPr>
              <a:t>Не лови в лесу зайчат, ежат, бельчат  и других  животных !</a:t>
            </a:r>
          </a:p>
          <a:p>
            <a:pPr>
              <a:buBlip>
                <a:blip r:embed="rId3"/>
              </a:buBlip>
            </a:pPr>
            <a:r>
              <a:rPr lang="ru-RU" sz="2400" b="1" i="1" dirty="0" smtClean="0">
                <a:solidFill>
                  <a:srgbClr val="002060"/>
                </a:solidFill>
              </a:rPr>
              <a:t>Не рви паутину, а понаблюдай как паук охотится !</a:t>
            </a:r>
          </a:p>
          <a:p>
            <a:pPr>
              <a:buBlip>
                <a:blip r:embed="rId3"/>
              </a:buBlip>
            </a:pPr>
            <a:r>
              <a:rPr lang="ru-RU" sz="2400" b="1" i="1" dirty="0" smtClean="0">
                <a:solidFill>
                  <a:srgbClr val="0070C0"/>
                </a:solidFill>
              </a:rPr>
              <a:t>Не разжигай в лесу костер !</a:t>
            </a:r>
          </a:p>
          <a:p>
            <a:pPr>
              <a:buBlip>
                <a:blip r:embed="rId3"/>
              </a:buBlip>
            </a:pP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056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7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7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7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7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7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7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37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67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346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Всемирный  день  Земли</vt:lpstr>
      <vt:lpstr>ЦВЕТИК - СЕМИЦВЕТИК</vt:lpstr>
      <vt:lpstr>БЕРЕЗКА</vt:lpstr>
      <vt:lpstr>Муравей</vt:lpstr>
      <vt:lpstr>ВОДЯНОЙ</vt:lpstr>
      <vt:lpstr>Айболит</vt:lpstr>
      <vt:lpstr>К Р О Т</vt:lpstr>
      <vt:lpstr>ЛЕСОВИК</vt:lpstr>
      <vt:lpstr>ПРАВИЛА ПОВЕДЕНИЯ В ЛЕСУ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 день  Земли</dc:title>
  <dc:creator>user</dc:creator>
  <cp:lastModifiedBy>user</cp:lastModifiedBy>
  <cp:revision>23</cp:revision>
  <dcterms:created xsi:type="dcterms:W3CDTF">2014-04-02T17:07:21Z</dcterms:created>
  <dcterms:modified xsi:type="dcterms:W3CDTF">2014-06-11T17:53:33Z</dcterms:modified>
</cp:coreProperties>
</file>