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3B8CF-EABF-48F9-9355-66E8AA3555D1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04DD-040D-4823-8CAE-51FD4D4BD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7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type='1'&gt;1&lt;/mode&gt;&lt;options&gt;4&lt;/options&gt;&lt;answer choice='0100000000' weight='0,0,0,0'&gt;&lt;/answer&gt;&lt;points&gt;1&lt;/points&gt;&lt;time&gt;15&lt;/time&gt;&lt;difficulty&gt;1&lt;/difficulty&gt;&lt;hint&gt;&lt;/hint&gt;&lt;remark&gt;&lt;/remark&gt;&lt;/field&gt;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type='1'&gt;1&lt;/mode&gt;&lt;options&gt;4&lt;/options&gt;&lt;answer choice='0100000000' weight='0,0,0,0'&gt;&lt;/answer&gt;&lt;points&gt;1&lt;/points&gt;&lt;time&gt;15&lt;/time&gt;&lt;difficulty&gt;1&lt;/difficulty&gt;&lt;hint&gt;&lt;/hint&gt;&lt;remark&gt;&lt;/remark&gt;&lt;/field&gt;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426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66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58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weight='0,0'&gt;&lt;/answer&gt;&lt;points&gt;1&lt;/points&gt;&lt;time&gt;30&lt;/time&gt;&lt;difficulty&gt;1&lt;/difficulty&gt;&lt;hint&gt;&lt;/hint&gt;&lt;remark&gt;&lt;/remark&gt;&lt;/field&gt;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weight='0,0'&gt;&lt;/answer&gt;&lt;points&gt;1&lt;/points&gt;&lt;time&gt;30&lt;/time&gt;&lt;difficulty&gt;1&lt;/difficulty&gt;&lt;hint&gt;&lt;/hint&gt;&lt;remark&gt;&lt;/remark&gt;&lt;/field&gt;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96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20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1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1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weight='0,0'&gt;&lt;/answer&gt;&lt;points&gt;10&lt;/points&gt;&lt;time&gt;15&lt;/time&gt;&lt;difficulty&gt;1&lt;/difficulty&gt;&lt;hint&gt;&lt;/hint&gt;&lt;remark&gt;&lt;/remark&gt;&lt;/field&gt;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weight='0,0'&gt;&lt;/answer&gt;&lt;points&gt;10&lt;/points&gt;&lt;time&gt;15&lt;/time&gt;&lt;difficulty&gt;1&lt;/difficulty&gt;&lt;hint&gt;&lt;/hint&gt;&lt;remark&gt;&lt;/remark&gt;&lt;/field&gt;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2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53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21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3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3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3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 weight='0,0'&gt;&lt;/answer&gt;&lt;points&gt;1&lt;/points&gt;&lt;time&gt;15&lt;/time&gt;&lt;difficulty&gt;1&lt;/difficulty&gt;&lt;hint&gt;&lt;/hint&gt;&lt;remark&gt;&lt;/remark&gt;&lt;/field&gt;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39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61173"/>
            <a:ext cx="7463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Это верное высказывание?</a:t>
            </a:r>
            <a:endParaRPr lang="ru-RU" sz="4800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 1812 году император Александр второй</a:t>
            </a:r>
          </a:p>
          <a:p>
            <a:pPr algn="ctr"/>
            <a:r>
              <a:rPr lang="ru-RU" sz="4400" dirty="0" smtClean="0"/>
              <a:t>  подписал манифест и освободил крестьян</a:t>
            </a:r>
            <a:endParaRPr lang="ru-RU" sz="4400" dirty="0"/>
          </a:p>
        </p:txBody>
      </p:sp>
      <p:pic>
        <p:nvPicPr>
          <p:cNvPr id="10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Наша страна стала </a:t>
            </a:r>
            <a:r>
              <a:rPr lang="ru-RU" sz="4400" dirty="0" smtClean="0"/>
              <a:t>называться в 1922 году </a:t>
            </a:r>
            <a:r>
              <a:rPr lang="ru-RU" sz="4400" dirty="0"/>
              <a:t>Российская </a:t>
            </a:r>
            <a:r>
              <a:rPr lang="ru-RU" sz="4400" dirty="0" smtClean="0"/>
              <a:t>империя.</a:t>
            </a:r>
            <a:endParaRPr lang="ru-RU" sz="4400" dirty="0"/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Крестьяне стали объединяться в колхозы.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 век –время застоя и смуты.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 Россия отказалась от участия  во Всемирной выставке в Париже в 1937 году?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Русский павильон был удостоен золотой медали и стал эмблемой выставки.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Презентацию – тест для  электронного голосования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по теме </a:t>
            </a:r>
            <a:r>
              <a:rPr lang="ru-RU" altLang="ru-RU" sz="32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«История России 19-20 век»</a:t>
            </a:r>
            <a:endParaRPr lang="ru-RU" altLang="ru-RU" sz="32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составила  учитель начальных  классов  ГБОУ №569 Санкт- Петербурга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Смирнова Ольга Юрьевна</a:t>
            </a:r>
            <a:endParaRPr lang="ru-RU" altLang="ru-RU" sz="32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Последним русским царём был Александр второй.</a:t>
            </a:r>
            <a:endParaRPr lang="ru-RU" sz="4400" dirty="0"/>
          </a:p>
        </p:txBody>
      </p:sp>
      <p:pic>
        <p:nvPicPr>
          <p:cNvPr id="5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Первая мировая война началась </a:t>
            </a:r>
          </a:p>
          <a:p>
            <a:pPr algn="ctr"/>
            <a:r>
              <a:rPr lang="ru-RU" sz="4400" dirty="0"/>
              <a:t>в</a:t>
            </a:r>
            <a:r>
              <a:rPr lang="ru-RU" sz="4400" dirty="0" smtClean="0"/>
              <a:t> 1917 году</a:t>
            </a:r>
            <a:endParaRPr lang="ru-RU" sz="4400" dirty="0"/>
          </a:p>
        </p:txBody>
      </p:sp>
      <p:pic>
        <p:nvPicPr>
          <p:cNvPr id="5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Она называется мировой, потому что в неё вовлечены многие государства.</a:t>
            </a:r>
          </a:p>
        </p:txBody>
      </p:sp>
      <p:pic>
        <p:nvPicPr>
          <p:cNvPr id="5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 Гражданской войне участвовали Англия, Франция, Германия.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Гражданская война привела к голоду, разрушению городов и разорению сёл.</a:t>
            </a:r>
          </a:p>
        </p:txBody>
      </p:sp>
      <p:pic>
        <p:nvPicPr>
          <p:cNvPr id="5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После революции 1917 года страну возглавил царь.</a:t>
            </a:r>
          </a:p>
        </p:txBody>
      </p:sp>
      <p:pic>
        <p:nvPicPr>
          <p:cNvPr id="5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Гражданская война шла между красными и белыми.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0471" y="4357846"/>
            <a:ext cx="78780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ru-RU" sz="96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      </a:t>
            </a:r>
            <a:r>
              <a:rPr lang="ru-RU" sz="9600" b="1" dirty="0" smtClean="0">
                <a:ln w="11430"/>
                <a:solidFill>
                  <a:srgbClr val="C0504D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9600" b="1" dirty="0" smtClean="0">
                <a:ln w="11430"/>
                <a:solidFill>
                  <a:srgbClr val="4F81BD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</a:t>
            </a:r>
            <a:endParaRPr lang="ru-RU" sz="9600" b="1" dirty="0">
              <a:ln w="11430"/>
              <a:solidFill>
                <a:srgbClr val="4F81BD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79512" y="892170"/>
            <a:ext cx="8712968" cy="3465676"/>
          </a:xfrm>
          <a:prstGeom prst="flowChartProcess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Наша страна стала называться после революции 1917 года Российская республика.</a:t>
            </a:r>
          </a:p>
        </p:txBody>
      </p:sp>
      <p:pic>
        <p:nvPicPr>
          <p:cNvPr id="2" name="GTCIRS - QUES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1762</Words>
  <Application>Microsoft Office PowerPoint</Application>
  <PresentationFormat>Экран (4:3)</PresentationFormat>
  <Paragraphs>63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216_cab</cp:lastModifiedBy>
  <cp:revision>11</cp:revision>
  <dcterms:modified xsi:type="dcterms:W3CDTF">2014-06-10T09:43:34Z</dcterms:modified>
</cp:coreProperties>
</file>