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6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F8E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FE947-6490-4698-A520-1CB03CC9D818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E927531-D981-4DE6-B6DB-4BEE7334900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i="1" dirty="0" err="1" smtClean="0">
              <a:solidFill>
                <a:srgbClr val="FF0000"/>
              </a:solidFill>
              <a:latin typeface="Bookman Old Style" pitchFamily="18" charset="0"/>
            </a:rPr>
            <a:t>Музыка-льные</a:t>
          </a:r>
          <a:r>
            <a:rPr lang="ru-RU" sz="2400" b="1" i="1" dirty="0" smtClean="0">
              <a:solidFill>
                <a:srgbClr val="FF0000"/>
              </a:solidFill>
              <a:latin typeface="Bookman Old Style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Bookman Old Style" pitchFamily="18" charset="0"/>
            </a:rPr>
            <a:t>инстру-менты</a:t>
          </a:r>
          <a:endParaRPr lang="ru-RU" sz="2400" b="1" i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FEF1EC07-3CF4-4A98-8867-FF2C821D551A}" type="parTrans" cxnId="{E7CB84A3-F334-432C-845F-FA6A733726FB}">
      <dgm:prSet/>
      <dgm:spPr/>
      <dgm:t>
        <a:bodyPr/>
        <a:lstStyle/>
        <a:p>
          <a:endParaRPr lang="ru-RU"/>
        </a:p>
      </dgm:t>
    </dgm:pt>
    <dgm:pt modelId="{F9119F9B-CF2A-42C1-AAC2-3515FF5C44F4}" type="sibTrans" cxnId="{E7CB84A3-F334-432C-845F-FA6A733726FB}">
      <dgm:prSet/>
      <dgm:spPr/>
      <dgm:t>
        <a:bodyPr/>
        <a:lstStyle/>
        <a:p>
          <a:endParaRPr lang="ru-RU"/>
        </a:p>
      </dgm:t>
    </dgm:pt>
    <dgm:pt modelId="{6968880C-AB8C-4D25-9E5D-0D67CE47DD5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4000" b="0" i="1" dirty="0" smtClean="0">
              <a:solidFill>
                <a:srgbClr val="002060"/>
              </a:solidFill>
              <a:latin typeface="Bookman Old Style" pitchFamily="18" charset="0"/>
            </a:rPr>
            <a:t>духовые</a:t>
          </a:r>
          <a:endParaRPr lang="ru-RU" sz="4000" b="0" i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1EAE9CB2-7FD1-4818-812C-1ACE225D721B}" type="parTrans" cxnId="{1964E620-733E-4526-B219-1ADB0D581C33}">
      <dgm:prSet/>
      <dgm:spPr/>
      <dgm:t>
        <a:bodyPr/>
        <a:lstStyle/>
        <a:p>
          <a:endParaRPr lang="ru-RU"/>
        </a:p>
      </dgm:t>
    </dgm:pt>
    <dgm:pt modelId="{33E6D41E-FE71-44C8-BDC7-ED1A53C569E9}" type="sibTrans" cxnId="{1964E620-733E-4526-B219-1ADB0D581C33}">
      <dgm:prSet/>
      <dgm:spPr/>
      <dgm:t>
        <a:bodyPr/>
        <a:lstStyle/>
        <a:p>
          <a:endParaRPr lang="ru-RU"/>
        </a:p>
      </dgm:t>
    </dgm:pt>
    <dgm:pt modelId="{1CD32761-C911-4C52-9D05-CB2AF2BA389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600" i="1" dirty="0" smtClean="0">
              <a:solidFill>
                <a:srgbClr val="002060"/>
              </a:solidFill>
              <a:latin typeface="Bookman Old Style" pitchFamily="18" charset="0"/>
            </a:rPr>
            <a:t>струнные</a:t>
          </a:r>
          <a:endParaRPr lang="ru-RU" sz="3600" i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7EC17DD9-0F40-4D1D-A06C-E096D064973C}" type="parTrans" cxnId="{92F5C30F-7233-4EDF-8AE1-C17B0E664236}">
      <dgm:prSet/>
      <dgm:spPr/>
      <dgm:t>
        <a:bodyPr/>
        <a:lstStyle/>
        <a:p>
          <a:endParaRPr lang="ru-RU"/>
        </a:p>
      </dgm:t>
    </dgm:pt>
    <dgm:pt modelId="{B5A36C60-4DAB-4F70-AD0B-DE7B6BE36E2D}" type="sibTrans" cxnId="{92F5C30F-7233-4EDF-8AE1-C17B0E664236}">
      <dgm:prSet/>
      <dgm:spPr/>
      <dgm:t>
        <a:bodyPr/>
        <a:lstStyle/>
        <a:p>
          <a:endParaRPr lang="ru-RU"/>
        </a:p>
      </dgm:t>
    </dgm:pt>
    <dgm:pt modelId="{1D808818-94F8-4CC7-A16B-A604B9E1FF2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600" i="1" dirty="0" smtClean="0">
              <a:latin typeface="Bookman Old Style" pitchFamily="18" charset="0"/>
            </a:rPr>
            <a:t>клавишные</a:t>
          </a:r>
          <a:endParaRPr lang="ru-RU" sz="3600" i="1" dirty="0">
            <a:latin typeface="Bookman Old Style" pitchFamily="18" charset="0"/>
          </a:endParaRPr>
        </a:p>
      </dgm:t>
    </dgm:pt>
    <dgm:pt modelId="{CBA98092-2713-4E45-AFDE-4361084F3EDB}" type="parTrans" cxnId="{2B747B98-4847-430B-81C4-20105FE7D4FD}">
      <dgm:prSet/>
      <dgm:spPr/>
      <dgm:t>
        <a:bodyPr/>
        <a:lstStyle/>
        <a:p>
          <a:endParaRPr lang="ru-RU"/>
        </a:p>
      </dgm:t>
    </dgm:pt>
    <dgm:pt modelId="{D51AEA1B-CEC3-4BE6-972B-CC701D204222}" type="sibTrans" cxnId="{2B747B98-4847-430B-81C4-20105FE7D4FD}">
      <dgm:prSet/>
      <dgm:spPr/>
      <dgm:t>
        <a:bodyPr/>
        <a:lstStyle/>
        <a:p>
          <a:endParaRPr lang="ru-RU"/>
        </a:p>
      </dgm:t>
    </dgm:pt>
    <dgm:pt modelId="{1C1C3B3B-D075-4A78-83F2-12FEBCA4D756}">
      <dgm:prSet phldrT="[Текст]" custT="1"/>
      <dgm:spPr>
        <a:solidFill>
          <a:srgbClr val="A11F8E"/>
        </a:solidFill>
      </dgm:spPr>
      <dgm:t>
        <a:bodyPr/>
        <a:lstStyle/>
        <a:p>
          <a:r>
            <a:rPr lang="ru-RU" sz="3600" i="1" dirty="0" smtClean="0">
              <a:solidFill>
                <a:srgbClr val="002060"/>
              </a:solidFill>
              <a:latin typeface="Bookman Old Style" pitchFamily="18" charset="0"/>
            </a:rPr>
            <a:t>ударные</a:t>
          </a:r>
          <a:endParaRPr lang="ru-RU" sz="3600" i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0C9A51A7-AFAD-4B95-8FD4-7861AC857AAA}" type="parTrans" cxnId="{5C08E856-C5EC-44EE-820B-6697D05A26A6}">
      <dgm:prSet/>
      <dgm:spPr/>
      <dgm:t>
        <a:bodyPr/>
        <a:lstStyle/>
        <a:p>
          <a:endParaRPr lang="ru-RU"/>
        </a:p>
      </dgm:t>
    </dgm:pt>
    <dgm:pt modelId="{0132A1E0-0D8E-4E0D-BA3A-30ECF98F7EEF}" type="sibTrans" cxnId="{5C08E856-C5EC-44EE-820B-6697D05A26A6}">
      <dgm:prSet/>
      <dgm:spPr/>
      <dgm:t>
        <a:bodyPr/>
        <a:lstStyle/>
        <a:p>
          <a:endParaRPr lang="ru-RU"/>
        </a:p>
      </dgm:t>
    </dgm:pt>
    <dgm:pt modelId="{58117AE9-754B-4383-B679-C75ABDEC37F9}" type="pres">
      <dgm:prSet presAssocID="{9EBFE947-6490-4698-A520-1CB03CC9D8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2EDE9-60A9-431F-96C5-62BF7DC6F608}" type="pres">
      <dgm:prSet presAssocID="{CE927531-D981-4DE6-B6DB-4BEE73349000}" presName="centerShape" presStyleLbl="node0" presStyleIdx="0" presStyleCnt="1" custScaleX="120226" custScaleY="113564" custLinFactNeighborX="-127" custLinFactNeighborY="46"/>
      <dgm:spPr/>
      <dgm:t>
        <a:bodyPr/>
        <a:lstStyle/>
        <a:p>
          <a:endParaRPr lang="ru-RU"/>
        </a:p>
      </dgm:t>
    </dgm:pt>
    <dgm:pt modelId="{05B94F76-930F-4447-9E7F-F86758D4471F}" type="pres">
      <dgm:prSet presAssocID="{1EAE9CB2-7FD1-4818-812C-1ACE225D721B}" presName="Name9" presStyleLbl="parChTrans1D2" presStyleIdx="0" presStyleCnt="4"/>
      <dgm:spPr/>
      <dgm:t>
        <a:bodyPr/>
        <a:lstStyle/>
        <a:p>
          <a:endParaRPr lang="ru-RU"/>
        </a:p>
      </dgm:t>
    </dgm:pt>
    <dgm:pt modelId="{5D7EBD0B-BF18-4099-9F89-658F15EE6DC1}" type="pres">
      <dgm:prSet presAssocID="{1EAE9CB2-7FD1-4818-812C-1ACE225D721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E7A2957-F348-455D-B24E-6D87F26CD654}" type="pres">
      <dgm:prSet presAssocID="{6968880C-AB8C-4D25-9E5D-0D67CE47DD5B}" presName="node" presStyleLbl="node1" presStyleIdx="0" presStyleCnt="4" custScaleX="174763" custScaleY="99526" custRadScaleRad="89563" custRadScaleInc="4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38100-B107-46E3-A34D-B8F681FE8A40}" type="pres">
      <dgm:prSet presAssocID="{7EC17DD9-0F40-4D1D-A06C-E096D064973C}" presName="Name9" presStyleLbl="parChTrans1D2" presStyleIdx="1" presStyleCnt="4"/>
      <dgm:spPr/>
      <dgm:t>
        <a:bodyPr/>
        <a:lstStyle/>
        <a:p>
          <a:endParaRPr lang="ru-RU"/>
        </a:p>
      </dgm:t>
    </dgm:pt>
    <dgm:pt modelId="{E409EAA9-7018-4C78-BADA-6432B213A618}" type="pres">
      <dgm:prSet presAssocID="{7EC17DD9-0F40-4D1D-A06C-E096D064973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B9522A2-4148-443C-A782-5D015A6EA386}" type="pres">
      <dgm:prSet presAssocID="{1CD32761-C911-4C52-9D05-CB2AF2BA3891}" presName="node" presStyleLbl="node1" presStyleIdx="1" presStyleCnt="4" custScaleX="184490" custScaleY="96553" custRadScaleRad="118947" custRadScaleInc="-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4FF73-8F60-434A-AA89-C20C3873EDB9}" type="pres">
      <dgm:prSet presAssocID="{CBA98092-2713-4E45-AFDE-4361084F3EDB}" presName="Name9" presStyleLbl="parChTrans1D2" presStyleIdx="2" presStyleCnt="4"/>
      <dgm:spPr/>
      <dgm:t>
        <a:bodyPr/>
        <a:lstStyle/>
        <a:p>
          <a:endParaRPr lang="ru-RU"/>
        </a:p>
      </dgm:t>
    </dgm:pt>
    <dgm:pt modelId="{70BF14BA-BB2B-450E-8CCF-3B50FE8B3965}" type="pres">
      <dgm:prSet presAssocID="{CBA98092-2713-4E45-AFDE-4361084F3ED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98A24E1-6913-4C5F-A335-3C5F746005AA}" type="pres">
      <dgm:prSet presAssocID="{1D808818-94F8-4CC7-A16B-A604B9E1FF2B}" presName="node" presStyleLbl="node1" presStyleIdx="2" presStyleCnt="4" custScaleX="219309" custRadScaleRad="87866" custRadScaleInc="-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68AB3-679D-491E-8327-DC3633D82599}" type="pres">
      <dgm:prSet presAssocID="{0C9A51A7-AFAD-4B95-8FD4-7861AC857AAA}" presName="Name9" presStyleLbl="parChTrans1D2" presStyleIdx="3" presStyleCnt="4"/>
      <dgm:spPr/>
      <dgm:t>
        <a:bodyPr/>
        <a:lstStyle/>
        <a:p>
          <a:endParaRPr lang="ru-RU"/>
        </a:p>
      </dgm:t>
    </dgm:pt>
    <dgm:pt modelId="{13726E22-538E-4ABC-8E03-26A644B015E6}" type="pres">
      <dgm:prSet presAssocID="{0C9A51A7-AFAD-4B95-8FD4-7861AC857AA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51A3BD7-EBA5-4796-87FA-EAF20DC51CF5}" type="pres">
      <dgm:prSet presAssocID="{1C1C3B3B-D075-4A78-83F2-12FEBCA4D756}" presName="node" presStyleLbl="node1" presStyleIdx="3" presStyleCnt="4" custScaleX="165066" custScaleY="96844" custRadScaleRad="113845" custRadScaleInc="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6B839-F9ED-434C-B445-610D7F418DA9}" type="presOf" srcId="{0C9A51A7-AFAD-4B95-8FD4-7861AC857AAA}" destId="{13726E22-538E-4ABC-8E03-26A644B015E6}" srcOrd="1" destOrd="0" presId="urn:microsoft.com/office/officeart/2005/8/layout/radial1"/>
    <dgm:cxn modelId="{5C08E856-C5EC-44EE-820B-6697D05A26A6}" srcId="{CE927531-D981-4DE6-B6DB-4BEE73349000}" destId="{1C1C3B3B-D075-4A78-83F2-12FEBCA4D756}" srcOrd="3" destOrd="0" parTransId="{0C9A51A7-AFAD-4B95-8FD4-7861AC857AAA}" sibTransId="{0132A1E0-0D8E-4E0D-BA3A-30ECF98F7EEF}"/>
    <dgm:cxn modelId="{DCBC16DB-E020-4DF7-A9B4-E587C5E50EA5}" type="presOf" srcId="{1EAE9CB2-7FD1-4818-812C-1ACE225D721B}" destId="{05B94F76-930F-4447-9E7F-F86758D4471F}" srcOrd="0" destOrd="0" presId="urn:microsoft.com/office/officeart/2005/8/layout/radial1"/>
    <dgm:cxn modelId="{25E9CF26-D4E0-4B55-B74B-83FAB7D63A68}" type="presOf" srcId="{CE927531-D981-4DE6-B6DB-4BEE73349000}" destId="{9A72EDE9-60A9-431F-96C5-62BF7DC6F608}" srcOrd="0" destOrd="0" presId="urn:microsoft.com/office/officeart/2005/8/layout/radial1"/>
    <dgm:cxn modelId="{2B747B98-4847-430B-81C4-20105FE7D4FD}" srcId="{CE927531-D981-4DE6-B6DB-4BEE73349000}" destId="{1D808818-94F8-4CC7-A16B-A604B9E1FF2B}" srcOrd="2" destOrd="0" parTransId="{CBA98092-2713-4E45-AFDE-4361084F3EDB}" sibTransId="{D51AEA1B-CEC3-4BE6-972B-CC701D204222}"/>
    <dgm:cxn modelId="{33AD5923-BB69-4E7D-87F5-E4418D700F82}" type="presOf" srcId="{7EC17DD9-0F40-4D1D-A06C-E096D064973C}" destId="{E409EAA9-7018-4C78-BADA-6432B213A618}" srcOrd="1" destOrd="0" presId="urn:microsoft.com/office/officeart/2005/8/layout/radial1"/>
    <dgm:cxn modelId="{461F530A-C41A-43FD-BD13-234617CF63D6}" type="presOf" srcId="{9EBFE947-6490-4698-A520-1CB03CC9D818}" destId="{58117AE9-754B-4383-B679-C75ABDEC37F9}" srcOrd="0" destOrd="0" presId="urn:microsoft.com/office/officeart/2005/8/layout/radial1"/>
    <dgm:cxn modelId="{E7CB84A3-F334-432C-845F-FA6A733726FB}" srcId="{9EBFE947-6490-4698-A520-1CB03CC9D818}" destId="{CE927531-D981-4DE6-B6DB-4BEE73349000}" srcOrd="0" destOrd="0" parTransId="{FEF1EC07-3CF4-4A98-8867-FF2C821D551A}" sibTransId="{F9119F9B-CF2A-42C1-AAC2-3515FF5C44F4}"/>
    <dgm:cxn modelId="{92F5C30F-7233-4EDF-8AE1-C17B0E664236}" srcId="{CE927531-D981-4DE6-B6DB-4BEE73349000}" destId="{1CD32761-C911-4C52-9D05-CB2AF2BA3891}" srcOrd="1" destOrd="0" parTransId="{7EC17DD9-0F40-4D1D-A06C-E096D064973C}" sibTransId="{B5A36C60-4DAB-4F70-AD0B-DE7B6BE36E2D}"/>
    <dgm:cxn modelId="{1155201E-3DBC-44F6-8D40-E543CC1A9B6C}" type="presOf" srcId="{1C1C3B3B-D075-4A78-83F2-12FEBCA4D756}" destId="{C51A3BD7-EBA5-4796-87FA-EAF20DC51CF5}" srcOrd="0" destOrd="0" presId="urn:microsoft.com/office/officeart/2005/8/layout/radial1"/>
    <dgm:cxn modelId="{1964E620-733E-4526-B219-1ADB0D581C33}" srcId="{CE927531-D981-4DE6-B6DB-4BEE73349000}" destId="{6968880C-AB8C-4D25-9E5D-0D67CE47DD5B}" srcOrd="0" destOrd="0" parTransId="{1EAE9CB2-7FD1-4818-812C-1ACE225D721B}" sibTransId="{33E6D41E-FE71-44C8-BDC7-ED1A53C569E9}"/>
    <dgm:cxn modelId="{F02C5CFB-ED08-4F23-8E28-CEFD8E4A4398}" type="presOf" srcId="{7EC17DD9-0F40-4D1D-A06C-E096D064973C}" destId="{A2A38100-B107-46E3-A34D-B8F681FE8A40}" srcOrd="0" destOrd="0" presId="urn:microsoft.com/office/officeart/2005/8/layout/radial1"/>
    <dgm:cxn modelId="{8811114E-DC36-45BE-8F3A-401861ABC9AC}" type="presOf" srcId="{CBA98092-2713-4E45-AFDE-4361084F3EDB}" destId="{70BF14BA-BB2B-450E-8CCF-3B50FE8B3965}" srcOrd="1" destOrd="0" presId="urn:microsoft.com/office/officeart/2005/8/layout/radial1"/>
    <dgm:cxn modelId="{5C10CB30-332C-4583-98AD-7CEF057E6531}" type="presOf" srcId="{6968880C-AB8C-4D25-9E5D-0D67CE47DD5B}" destId="{3E7A2957-F348-455D-B24E-6D87F26CD654}" srcOrd="0" destOrd="0" presId="urn:microsoft.com/office/officeart/2005/8/layout/radial1"/>
    <dgm:cxn modelId="{C7C1C2F6-4ED4-41E3-8E96-CC9C686F6D3C}" type="presOf" srcId="{0C9A51A7-AFAD-4B95-8FD4-7861AC857AAA}" destId="{01A68AB3-679D-491E-8327-DC3633D82599}" srcOrd="0" destOrd="0" presId="urn:microsoft.com/office/officeart/2005/8/layout/radial1"/>
    <dgm:cxn modelId="{507CEE54-A0FD-4131-9729-0FC851981DFE}" type="presOf" srcId="{1CD32761-C911-4C52-9D05-CB2AF2BA3891}" destId="{AB9522A2-4148-443C-A782-5D015A6EA386}" srcOrd="0" destOrd="0" presId="urn:microsoft.com/office/officeart/2005/8/layout/radial1"/>
    <dgm:cxn modelId="{773A6B9C-DA75-4699-AE8E-C20DC3AA4423}" type="presOf" srcId="{1D808818-94F8-4CC7-A16B-A604B9E1FF2B}" destId="{898A24E1-6913-4C5F-A335-3C5F746005AA}" srcOrd="0" destOrd="0" presId="urn:microsoft.com/office/officeart/2005/8/layout/radial1"/>
    <dgm:cxn modelId="{B4BE7E11-C306-40F9-8440-2036A4B11A6F}" type="presOf" srcId="{CBA98092-2713-4E45-AFDE-4361084F3EDB}" destId="{3494FF73-8F60-434A-AA89-C20C3873EDB9}" srcOrd="0" destOrd="0" presId="urn:microsoft.com/office/officeart/2005/8/layout/radial1"/>
    <dgm:cxn modelId="{C88EFBB1-6D3E-436A-8589-E3323DEB3154}" type="presOf" srcId="{1EAE9CB2-7FD1-4818-812C-1ACE225D721B}" destId="{5D7EBD0B-BF18-4099-9F89-658F15EE6DC1}" srcOrd="1" destOrd="0" presId="urn:microsoft.com/office/officeart/2005/8/layout/radial1"/>
    <dgm:cxn modelId="{EC6FD0B0-2DEC-4612-993E-F3FA707DEDBB}" type="presParOf" srcId="{58117AE9-754B-4383-B679-C75ABDEC37F9}" destId="{9A72EDE9-60A9-431F-96C5-62BF7DC6F608}" srcOrd="0" destOrd="0" presId="urn:microsoft.com/office/officeart/2005/8/layout/radial1"/>
    <dgm:cxn modelId="{FF25C820-CE86-4834-907F-C1DD6FE05CEC}" type="presParOf" srcId="{58117AE9-754B-4383-B679-C75ABDEC37F9}" destId="{05B94F76-930F-4447-9E7F-F86758D4471F}" srcOrd="1" destOrd="0" presId="urn:microsoft.com/office/officeart/2005/8/layout/radial1"/>
    <dgm:cxn modelId="{48B02D3A-CDF5-4533-B696-BAC47F25ACFC}" type="presParOf" srcId="{05B94F76-930F-4447-9E7F-F86758D4471F}" destId="{5D7EBD0B-BF18-4099-9F89-658F15EE6DC1}" srcOrd="0" destOrd="0" presId="urn:microsoft.com/office/officeart/2005/8/layout/radial1"/>
    <dgm:cxn modelId="{D897EFD2-0106-414A-B624-43D2AEB8F9B4}" type="presParOf" srcId="{58117AE9-754B-4383-B679-C75ABDEC37F9}" destId="{3E7A2957-F348-455D-B24E-6D87F26CD654}" srcOrd="2" destOrd="0" presId="urn:microsoft.com/office/officeart/2005/8/layout/radial1"/>
    <dgm:cxn modelId="{85699AC2-92FB-4E4B-94A9-97BC58236452}" type="presParOf" srcId="{58117AE9-754B-4383-B679-C75ABDEC37F9}" destId="{A2A38100-B107-46E3-A34D-B8F681FE8A40}" srcOrd="3" destOrd="0" presId="urn:microsoft.com/office/officeart/2005/8/layout/radial1"/>
    <dgm:cxn modelId="{BF0D0F74-D5E4-4AF7-B5D0-1342AE55CBE9}" type="presParOf" srcId="{A2A38100-B107-46E3-A34D-B8F681FE8A40}" destId="{E409EAA9-7018-4C78-BADA-6432B213A618}" srcOrd="0" destOrd="0" presId="urn:microsoft.com/office/officeart/2005/8/layout/radial1"/>
    <dgm:cxn modelId="{FAFB75FE-5271-42DC-8118-9A93E2A3A41E}" type="presParOf" srcId="{58117AE9-754B-4383-B679-C75ABDEC37F9}" destId="{AB9522A2-4148-443C-A782-5D015A6EA386}" srcOrd="4" destOrd="0" presId="urn:microsoft.com/office/officeart/2005/8/layout/radial1"/>
    <dgm:cxn modelId="{F71F87CC-3BF5-4B5F-806D-6F66D970EF5C}" type="presParOf" srcId="{58117AE9-754B-4383-B679-C75ABDEC37F9}" destId="{3494FF73-8F60-434A-AA89-C20C3873EDB9}" srcOrd="5" destOrd="0" presId="urn:microsoft.com/office/officeart/2005/8/layout/radial1"/>
    <dgm:cxn modelId="{2C2ED5CD-855D-444C-9497-E42B3D00B9BD}" type="presParOf" srcId="{3494FF73-8F60-434A-AA89-C20C3873EDB9}" destId="{70BF14BA-BB2B-450E-8CCF-3B50FE8B3965}" srcOrd="0" destOrd="0" presId="urn:microsoft.com/office/officeart/2005/8/layout/radial1"/>
    <dgm:cxn modelId="{B6605DA8-4612-4F2A-ADEE-D030D834F9AE}" type="presParOf" srcId="{58117AE9-754B-4383-B679-C75ABDEC37F9}" destId="{898A24E1-6913-4C5F-A335-3C5F746005AA}" srcOrd="6" destOrd="0" presId="urn:microsoft.com/office/officeart/2005/8/layout/radial1"/>
    <dgm:cxn modelId="{962D415A-E638-45CD-9B55-100C2422ECC8}" type="presParOf" srcId="{58117AE9-754B-4383-B679-C75ABDEC37F9}" destId="{01A68AB3-679D-491E-8327-DC3633D82599}" srcOrd="7" destOrd="0" presId="urn:microsoft.com/office/officeart/2005/8/layout/radial1"/>
    <dgm:cxn modelId="{3FD76599-9CA1-415F-8C7B-43D3957A736D}" type="presParOf" srcId="{01A68AB3-679D-491E-8327-DC3633D82599}" destId="{13726E22-538E-4ABC-8E03-26A644B015E6}" srcOrd="0" destOrd="0" presId="urn:microsoft.com/office/officeart/2005/8/layout/radial1"/>
    <dgm:cxn modelId="{3AC7CE56-242C-418C-8F2B-126B842BFC5F}" type="presParOf" srcId="{58117AE9-754B-4383-B679-C75ABDEC37F9}" destId="{C51A3BD7-EBA5-4796-87FA-EAF20DC51C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72EDE9-60A9-431F-96C5-62BF7DC6F608}">
      <dsp:nvSpPr>
        <dsp:cNvPr id="0" name=""/>
        <dsp:cNvSpPr/>
      </dsp:nvSpPr>
      <dsp:spPr>
        <a:xfrm>
          <a:off x="3339686" y="2357455"/>
          <a:ext cx="2268861" cy="214313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FF0000"/>
              </a:solidFill>
              <a:latin typeface="Bookman Old Style" pitchFamily="18" charset="0"/>
            </a:rPr>
            <a:t>Музыка-льные</a:t>
          </a:r>
          <a:r>
            <a:rPr lang="ru-RU" sz="2400" b="1" i="1" kern="1200" dirty="0" smtClean="0">
              <a:solidFill>
                <a:srgbClr val="FF0000"/>
              </a:solidFill>
              <a:latin typeface="Bookman Old Style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Bookman Old Style" pitchFamily="18" charset="0"/>
            </a:rPr>
            <a:t>инстру-менты</a:t>
          </a:r>
          <a:endParaRPr lang="ru-RU" sz="2400" b="1" i="1" kern="1200" dirty="0">
            <a:solidFill>
              <a:srgbClr val="FF0000"/>
            </a:solidFill>
            <a:latin typeface="Bookman Old Style" pitchFamily="18" charset="0"/>
          </a:endParaRPr>
        </a:p>
      </dsp:txBody>
      <dsp:txXfrm>
        <a:off x="3339686" y="2357455"/>
        <a:ext cx="2268861" cy="2143138"/>
      </dsp:txXfrm>
    </dsp:sp>
    <dsp:sp modelId="{05B94F76-930F-4447-9E7F-F86758D4471F}">
      <dsp:nvSpPr>
        <dsp:cNvPr id="0" name=""/>
        <dsp:cNvSpPr/>
      </dsp:nvSpPr>
      <dsp:spPr>
        <a:xfrm rot="16334182">
          <a:off x="4423511" y="2243505"/>
          <a:ext cx="192353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92353" y="18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34182">
        <a:off x="4514879" y="2257271"/>
        <a:ext cx="9617" cy="9617"/>
      </dsp:txXfrm>
    </dsp:sp>
    <dsp:sp modelId="{3E7A2957-F348-455D-B24E-6D87F26CD654}">
      <dsp:nvSpPr>
        <dsp:cNvPr id="0" name=""/>
        <dsp:cNvSpPr/>
      </dsp:nvSpPr>
      <dsp:spPr>
        <a:xfrm>
          <a:off x="2911074" y="287990"/>
          <a:ext cx="3298064" cy="187821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1" kern="1200" dirty="0" smtClean="0">
              <a:solidFill>
                <a:srgbClr val="002060"/>
              </a:solidFill>
              <a:latin typeface="Bookman Old Style" pitchFamily="18" charset="0"/>
            </a:rPr>
            <a:t>духовые</a:t>
          </a:r>
          <a:endParaRPr lang="ru-RU" sz="4000" b="0" i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2911074" y="287990"/>
        <a:ext cx="3298064" cy="1878218"/>
      </dsp:txXfrm>
    </dsp:sp>
    <dsp:sp modelId="{A2A38100-B107-46E3-A34D-B8F681FE8A40}">
      <dsp:nvSpPr>
        <dsp:cNvPr id="0" name=""/>
        <dsp:cNvSpPr/>
      </dsp:nvSpPr>
      <dsp:spPr>
        <a:xfrm rot="21492838">
          <a:off x="5607916" y="3374213"/>
          <a:ext cx="56620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56620" y="18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92838">
        <a:off x="5634811" y="3391372"/>
        <a:ext cx="2831" cy="2831"/>
      </dsp:txXfrm>
    </dsp:sp>
    <dsp:sp modelId="{AB9522A2-4148-443C-A782-5D015A6EA386}">
      <dsp:nvSpPr>
        <dsp:cNvPr id="0" name=""/>
        <dsp:cNvSpPr/>
      </dsp:nvSpPr>
      <dsp:spPr>
        <a:xfrm>
          <a:off x="5661441" y="2426662"/>
          <a:ext cx="3481628" cy="182211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>
              <a:solidFill>
                <a:srgbClr val="002060"/>
              </a:solidFill>
              <a:latin typeface="Bookman Old Style" pitchFamily="18" charset="0"/>
            </a:rPr>
            <a:t>струнные</a:t>
          </a:r>
          <a:endParaRPr lang="ru-RU" sz="3600" i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5661441" y="2426662"/>
        <a:ext cx="3481628" cy="1822113"/>
      </dsp:txXfrm>
    </dsp:sp>
    <dsp:sp modelId="{3494FF73-8F60-434A-AA89-C20C3873EDB9}">
      <dsp:nvSpPr>
        <dsp:cNvPr id="0" name=""/>
        <dsp:cNvSpPr/>
      </dsp:nvSpPr>
      <dsp:spPr>
        <a:xfrm rot="5268702">
          <a:off x="4446943" y="4552066"/>
          <a:ext cx="14159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41592" y="18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268702">
        <a:off x="4514200" y="4567101"/>
        <a:ext cx="7079" cy="7079"/>
      </dsp:txXfrm>
    </dsp:sp>
    <dsp:sp modelId="{898A24E1-6913-4C5F-A335-3C5F746005AA}">
      <dsp:nvSpPr>
        <dsp:cNvPr id="0" name=""/>
        <dsp:cNvSpPr/>
      </dsp:nvSpPr>
      <dsp:spPr>
        <a:xfrm>
          <a:off x="2487133" y="4641242"/>
          <a:ext cx="4138720" cy="1887163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>
              <a:latin typeface="Bookman Old Style" pitchFamily="18" charset="0"/>
            </a:rPr>
            <a:t>клавишные</a:t>
          </a:r>
          <a:endParaRPr lang="ru-RU" sz="3600" i="1" kern="1200" dirty="0">
            <a:latin typeface="Bookman Old Style" pitchFamily="18" charset="0"/>
          </a:endParaRPr>
        </a:p>
      </dsp:txBody>
      <dsp:txXfrm>
        <a:off x="2487133" y="4641242"/>
        <a:ext cx="4138720" cy="1887163"/>
      </dsp:txXfrm>
    </dsp:sp>
    <dsp:sp modelId="{01A68AB3-679D-491E-8327-DC3633D82599}">
      <dsp:nvSpPr>
        <dsp:cNvPr id="0" name=""/>
        <dsp:cNvSpPr/>
      </dsp:nvSpPr>
      <dsp:spPr>
        <a:xfrm rot="10821104">
          <a:off x="3239979" y="3403179"/>
          <a:ext cx="99731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99731" y="18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21104">
        <a:off x="3287352" y="3419261"/>
        <a:ext cx="4986" cy="4986"/>
      </dsp:txXfrm>
    </dsp:sp>
    <dsp:sp modelId="{C51A3BD7-EBA5-4796-87FA-EAF20DC51CF5}">
      <dsp:nvSpPr>
        <dsp:cNvPr id="0" name=""/>
        <dsp:cNvSpPr/>
      </dsp:nvSpPr>
      <dsp:spPr>
        <a:xfrm>
          <a:off x="124999" y="2498084"/>
          <a:ext cx="3115065" cy="1827604"/>
        </a:xfrm>
        <a:prstGeom prst="ellipse">
          <a:avLst/>
        </a:prstGeom>
        <a:solidFill>
          <a:srgbClr val="A11F8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>
              <a:solidFill>
                <a:srgbClr val="002060"/>
              </a:solidFill>
              <a:latin typeface="Bookman Old Style" pitchFamily="18" charset="0"/>
            </a:rPr>
            <a:t>ударные</a:t>
          </a:r>
          <a:endParaRPr lang="ru-RU" sz="3600" i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124999" y="2498084"/>
        <a:ext cx="3115065" cy="1827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DC2A0E-70D6-4828-912E-B2707C0A8D68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5A99B1-F336-4E4F-8E87-D7700028D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D%D1%82%D0%B5%D0%B7%D0%B0%D1%82%D0%BE%D1%80" TargetMode="External"/><Relationship Id="rId2" Type="http://schemas.openxmlformats.org/officeDocument/2006/relationships/hyperlink" Target="http://ru.wikipedia.org/wiki/%D0%A2%D0%B5%D1%80%D0%BC%D0%B5%D0%BD%D0%B2%D0%BE%D0%BA%D1%8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abmuz.elanskaya.edusite.ru/p22aa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andex.ru/clck/jsredir?from=yandex.ru;yandsearch;web;;&amp;text=%D1%87%D1%82%D0%BE%20%D1%82%D0%B0%D0%BA%D0%BE%D0%B5%20%D0%BC%D1%83%D0%B7%D1%8B%D0%BA%D0%B0%D0%BB%D1%8C%D0%BD%D1%8B%D0%B5%20%D0%B8%D0%BD%D1%81%D1%82%D1%80%D1%83%D0%BC%D0%B5%D0%BD%D1%82%D1%8B&amp;uuid=&amp;state=AiuY0DBWFJ4ePaEse6rgeKdnI0e4oXuRYo0IEhrXr7w0L24O5Xv8RnUVwmxyeTliQI-KbE6oCBXej0ikcT5h5DXAREFRc2p1ymSjMp3Zb0WulDi4_YGs8HlGgZJ2cav4ioLcEuczD8WLZRNDV_d_4c2wocAhII47UQy7xLlyJ4TbX-TnjpZOOGcv34bcnMkn2Ygvh2EyogkroWJ9lqL9UadHWYOLGkLZbTUhnmm0oLB4wd099hcOXQ&amp;data=UlNrNmk5WktYejR0eWJFYk1LdmtxamVnNEJRWnJseWwyX0JzSlhyc2l1YTVHZkU0QkxaSU9BRXdXc3lMV3ZEMVhldFZpblJFSUpnZ0xheG85enlOOW90aGJNTzExb2tHRzBvLWZWR24wSG8&amp;b64e=2&amp;sign=b9f64503ab683df2c80ea39d57d4df70&amp;keyno=8&amp;l10n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3/77/60/77060541_large_skripa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43998" cy="65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002060"/>
                </a:solidFill>
                <a:latin typeface="Bookman Old Style" pitchFamily="18" charset="0"/>
              </a:rPr>
              <a:t>Презентация по музыке</a:t>
            </a: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Bookman Old Style" pitchFamily="18" charset="0"/>
              </a:rPr>
              <a:t>Тема :                                           </a:t>
            </a:r>
            <a:r>
              <a:rPr lang="ru-RU" sz="4400" i="1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Музыкальные инструменты</a:t>
            </a:r>
            <a:endParaRPr lang="ru-RU" sz="4400" i="1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4.depositphotos.com/1001941/300/v/950/depositphotos_3001567-Background-with-musical-no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86124"/>
            <a:ext cx="2095500" cy="3181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6286528" cy="392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Смычком по струнам проведу и сразу в сказку попаду.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Мне дивный инструмент поможет по – разному звучать он может: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То нежно, ласково, легко, то низко, сочно, глубоко.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Он звуком бархатным поёт и сразу за душу берёт,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Не контрабас и не свирель, зовут его…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643446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u="sng" dirty="0" smtClean="0">
                <a:solidFill>
                  <a:srgbClr val="C00000"/>
                </a:solidFill>
                <a:latin typeface="Bookman Old Style" pitchFamily="18" charset="0"/>
              </a:rPr>
              <a:t>виолончель</a:t>
            </a:r>
            <a:endParaRPr lang="ru-RU" sz="66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5.depositphotos.com/1007682/462/v/950/depositphotos_4621328-Colourful-music-note-on-a-grey-background-eps10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32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solidFill>
                  <a:schemeClr val="bg1"/>
                </a:solidFill>
                <a:latin typeface="Bookman Old Style" pitchFamily="18" charset="0"/>
              </a:rPr>
              <a:t>Клавишные музыкальные инструменты</a:t>
            </a:r>
            <a:endParaRPr lang="ru-RU" sz="4800" i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796707">
            <a:off x="6087855" y="2237129"/>
            <a:ext cx="445382" cy="1323207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111294">
            <a:off x="2517184" y="2241438"/>
            <a:ext cx="500066" cy="1282735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3643314"/>
            <a:ext cx="34290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Bookman Old Style" pitchFamily="18" charset="0"/>
              </a:rPr>
              <a:t>Духовые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Орган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Баян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Аккордеон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Гармонь 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3714752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Bookman Old Style" pitchFamily="18" charset="0"/>
              </a:rPr>
              <a:t>Струнные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Фортепиано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Клавесин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Клавикорд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5.depositphotos.com/1007682/462/v/950/depositphotos_4621328-Colourful-music-note-on-a-grey-background-eps10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6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</a:rPr>
              <a:t>У него рубашка в складку, любит он плясать в присядку.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</a:rPr>
              <a:t>Он и пляшет, и поёт – если в руки попадёт.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</a:rPr>
              <a:t>Много пуговиц на нём с перламутровым огнём.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</a:rPr>
              <a:t>Весельчак, а не буян. Голосистый 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мой… </a:t>
            </a:r>
            <a:r>
              <a:rPr lang="ru-RU" dirty="0"/>
              <a:t>…</a:t>
            </a:r>
          </a:p>
        </p:txBody>
      </p:sp>
      <p:pic>
        <p:nvPicPr>
          <p:cNvPr id="26626" name="Picture 2" descr="http://kabmuz.elanskaya.edusite.ru/images/p22_bay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823" y="3857628"/>
            <a:ext cx="2824291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0100" y="4143380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i="1" u="sng" dirty="0" smtClean="0">
                <a:solidFill>
                  <a:srgbClr val="C00000"/>
                </a:solidFill>
                <a:latin typeface="Bookman Old Style" pitchFamily="18" charset="0"/>
              </a:rPr>
              <a:t>баян</a:t>
            </a:r>
            <a:endParaRPr lang="ru-RU" sz="96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5.depositphotos.com/1007682/462/v/950/depositphotos_4621328-Colourful-music-note-on-a-grey-background-eps10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6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Ох, на нём не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сосчитать чёрно-белых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клавиш!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А научишься играть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– ты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себя прославишь.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Отнесись к нему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серьёзно 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–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Скоро станешь виртуозом.</a:t>
            </a:r>
          </a:p>
        </p:txBody>
      </p:sp>
      <p:pic>
        <p:nvPicPr>
          <p:cNvPr id="25602" name="Picture 2" descr="http://www.uran.donetsk.ua/~masters/2009/fgtu/netreba/ind/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3167058" cy="31670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5604" name="Picture 4" descr="http://im1-tub-ru.yandex.net/i?id=211074289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214686"/>
            <a:ext cx="2428892" cy="31408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207167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  <a:latin typeface="Bookman Old Style" pitchFamily="18" charset="0"/>
              </a:rPr>
              <a:t>Фортепиано, рояль, пианино</a:t>
            </a:r>
            <a:endParaRPr lang="ru-RU" sz="40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'Музыкальн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002060"/>
                </a:solidFill>
                <a:latin typeface="Bookman Old Style" pitchFamily="18" charset="0"/>
              </a:rPr>
              <a:t>Ударные музыкальные инструменты</a:t>
            </a:r>
            <a:endParaRPr lang="ru-RU" sz="48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http://e-libra.ru/files/cache1/354643/i_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14554"/>
            <a:ext cx="4614852" cy="394634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'Музыкальн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8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00043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Самый шумный инструмент, круглый и большой.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Если палочкой ударишь –  раздаётся гром!</a:t>
            </a:r>
          </a:p>
        </p:txBody>
      </p:sp>
      <p:pic>
        <p:nvPicPr>
          <p:cNvPr id="30722" name="Picture 2" descr="http://kabmuz.elanskaya.edusite.ru/images/p22_bara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11778"/>
            <a:ext cx="2928958" cy="32413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3714752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u="sng" dirty="0" smtClean="0">
                <a:solidFill>
                  <a:srgbClr val="C00000"/>
                </a:solidFill>
                <a:latin typeface="Bookman Old Style" pitchFamily="18" charset="0"/>
              </a:rPr>
              <a:t>барабан</a:t>
            </a:r>
            <a:endParaRPr lang="ru-RU" sz="66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'Музыкальн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Знайте они с барабаном соседи.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Сделаны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они из меди.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Вовремя нужно руками взмахнуть, звонко ударить, потом отдохнуть.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Партия их не пустяк, не безделка,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в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музыке тоже бывают…</a:t>
            </a:r>
          </a:p>
        </p:txBody>
      </p:sp>
      <p:pic>
        <p:nvPicPr>
          <p:cNvPr id="29698" name="Picture 2" descr="http://img04.taobaocdn.com/bao/uploaded/i4/T1yXWeXiRgXXaWC.M9_10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4054513" cy="30098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3500438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u="sng" dirty="0" smtClean="0">
                <a:solidFill>
                  <a:srgbClr val="C00000"/>
                </a:solidFill>
                <a:latin typeface="Bookman Old Style" pitchFamily="18" charset="0"/>
              </a:rPr>
              <a:t>тарелки</a:t>
            </a:r>
            <a:endParaRPr lang="ru-RU" sz="60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'Музыкальн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 самый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сказочный момент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  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вступит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этот инструмент.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Но совсем не каждый знает,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что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 оркестре он играет!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Тихо, нежно зазвенит, будто всё посеребрит.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А затем умолкнет скоро по сигналу дирижёра.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Знает это каждый школьник.  Что такое...</a:t>
            </a:r>
          </a:p>
        </p:txBody>
      </p:sp>
      <p:pic>
        <p:nvPicPr>
          <p:cNvPr id="28674" name="Picture 2" descr="http://www.mishbaby.ru/images/mishbaby-ecommerce/800x800x1-item/Fon_ugol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260" y="3286124"/>
            <a:ext cx="2376832" cy="30718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414338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u="sng" dirty="0" smtClean="0">
                <a:solidFill>
                  <a:srgbClr val="C00000"/>
                </a:solidFill>
                <a:latin typeface="Bookman Old Style" pitchFamily="18" charset="0"/>
              </a:rPr>
              <a:t>треугольник</a:t>
            </a:r>
            <a:endParaRPr lang="ru-RU" sz="60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 smtClean="0">
                <a:solidFill>
                  <a:srgbClr val="002060"/>
                </a:solidFill>
                <a:latin typeface="Bookman Old Style" pitchFamily="18" charset="0"/>
              </a:rPr>
              <a:t>Электронные музыкальные инструменты</a:t>
            </a:r>
            <a:endParaRPr lang="ru-RU" sz="36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Развитие 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электроники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 в начале  </a:t>
            </a:r>
            <a:r>
              <a:rPr lang="en-US" sz="2400" i="1" dirty="0" smtClean="0">
                <a:solidFill>
                  <a:srgbClr val="002060"/>
                </a:solidFill>
                <a:latin typeface="Bookman Old Style" pitchFamily="18" charset="0"/>
              </a:rPr>
              <a:t>XX 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века повлекло 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за собой возникновение электромузыкальных инструментов; первый из них (</a:t>
            </a:r>
            <a:r>
              <a:rPr lang="ru-RU" sz="2400" i="1" dirty="0" err="1">
                <a:solidFill>
                  <a:srgbClr val="002060"/>
                </a:solidFill>
                <a:latin typeface="Bookman Old Style" pitchFamily="18" charset="0"/>
                <a:hlinkClick r:id="rId2" tooltip="Терменвокс"/>
              </a:rPr>
              <a:t>терменвокс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) был создан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 в 1917 году. 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Современные 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  <a:hlinkClick r:id="rId3" tooltip="Синтезатор"/>
              </a:rPr>
              <a:t>синтезаторы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 звука имитируют звучание всех известных музыкальных инструментов, а кроме того, и всевозможных 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 шумов (</a:t>
            </a:r>
            <a:r>
              <a:rPr lang="ru-RU" sz="2400" i="1" dirty="0">
                <a:solidFill>
                  <a:srgbClr val="002060"/>
                </a:solidFill>
                <a:latin typeface="Bookman Old Style" pitchFamily="18" charset="0"/>
              </a:rPr>
              <a:t>например, пение птиц, раскаты грома, звук проходящего поезда и т. д.)</a:t>
            </a:r>
          </a:p>
        </p:txBody>
      </p:sp>
      <p:pic>
        <p:nvPicPr>
          <p:cNvPr id="33794" name="Picture 2" descr="http://upload.wikimedia.org/wikipedia/commons/c/c8/Etherwave_Theremin_Kit.jpg"/>
          <p:cNvPicPr>
            <a:picLocks noChangeAspect="1" noChangeArrowheads="1"/>
          </p:cNvPicPr>
          <p:nvPr/>
        </p:nvPicPr>
        <p:blipFill>
          <a:blip r:embed="rId4" cstate="print"/>
          <a:srcRect t="18182"/>
          <a:stretch>
            <a:fillRect/>
          </a:stretch>
        </p:blipFill>
        <p:spPr bwMode="auto">
          <a:xfrm>
            <a:off x="857224" y="4857760"/>
            <a:ext cx="2585208" cy="1714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3796" name="Picture 4" descr="http://upload.wikimedia.org/wikipedia/commons/thumb/e/ee/Alesis_Fusion_HD8.jpg/220px-Alesis_Fusion_H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857760"/>
            <a:ext cx="2965608" cy="17524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3/77/60/77060541_large_skripa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4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1571613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http://nba4all.ru/?do=foni-muziki-dlya-prezentatsii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u="sng" dirty="0" smtClean="0">
                <a:solidFill>
                  <a:srgbClr val="002060"/>
                </a:solidFill>
                <a:latin typeface="Bookman Old Style" pitchFamily="18" charset="0"/>
              </a:rPr>
              <a:t>Интернет - ресурсы</a:t>
            </a:r>
            <a:endParaRPr lang="ru-RU" sz="44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14555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http://sucaunsfere.ucoz.ru/news/rozhdestvenskie_detskie_pesni_s_notami/2013-03-19-19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4433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http://vkpass.ru/sopilka/28883.html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85762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http://kabmuz.elanskaya.edusite.ru/p22aa1.html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500570"/>
            <a:ext cx="4953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hlinkClick r:id="rId4"/>
              </a:rPr>
              <a:t>ru.wikipedia.org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28638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С. И.Ожегов. Толковый словарь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1.liveinternet.ru/images/attach/c/3/77/60/77060541_large_skripa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9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6600" b="0" i="1" u="sng" dirty="0" smtClean="0">
                <a:solidFill>
                  <a:srgbClr val="002060"/>
                </a:solidFill>
                <a:latin typeface="Bookman Old Style" pitchFamily="18" charset="0"/>
              </a:rPr>
              <a:t>Музыкальные                   инструменты</a:t>
            </a:r>
            <a:endParaRPr lang="ru-RU" sz="6600" b="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Bookman Old Style" pitchFamily="18" charset="0"/>
              </a:rPr>
              <a:t>- это  специальные     </a:t>
            </a:r>
          </a:p>
          <a:p>
            <a:pPr algn="r"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Bookman Old Style" pitchFamily="18" charset="0"/>
              </a:rPr>
              <a:t>приборы для </a:t>
            </a:r>
          </a:p>
          <a:p>
            <a:pPr algn="r"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Bookman Old Style" pitchFamily="18" charset="0"/>
              </a:rPr>
              <a:t>извлечения звуков</a:t>
            </a:r>
          </a:p>
          <a:p>
            <a:endParaRPr lang="ru-RU" sz="40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mistergid.ru/image/upload/2011-08-06/330026694634_0d7c21623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3/77/60/77060541_large_skripa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786874" cy="64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0" y="14285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stergid.ru/image/upload/2011-08-06/330026694634_0d7c21623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8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42860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002060"/>
                </a:solidFill>
                <a:latin typeface="Bookman Old Style" pitchFamily="18" charset="0"/>
              </a:rPr>
              <a:t>Духовые музыкальные инструменты</a:t>
            </a:r>
            <a:endParaRPr lang="ru-RU" sz="48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3070816">
            <a:off x="5901758" y="2493622"/>
            <a:ext cx="1336558" cy="305027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7151513">
            <a:off x="1531501" y="2569162"/>
            <a:ext cx="1421189" cy="332473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286116" y="3286124"/>
            <a:ext cx="2428892" cy="428628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flipH="1">
            <a:off x="857224" y="3429000"/>
            <a:ext cx="1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rgbClr val="002060"/>
                </a:solidFill>
                <a:latin typeface="Bookman Old Style" pitchFamily="18" charset="0"/>
              </a:rPr>
              <a:t>медные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Труба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Туба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Тромбон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Валторна </a:t>
            </a:r>
          </a:p>
          <a:p>
            <a:endParaRPr lang="ru-RU" sz="32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4786322"/>
            <a:ext cx="26432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rgbClr val="002060"/>
                </a:solidFill>
                <a:latin typeface="Bookman Old Style" pitchFamily="18" charset="0"/>
              </a:rPr>
              <a:t>деревянные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Дудка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Флейта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Свирель </a:t>
            </a:r>
          </a:p>
          <a:p>
            <a:endParaRPr lang="ru-RU" sz="32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3286124"/>
            <a:ext cx="26432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rgbClr val="002060"/>
                </a:solidFill>
                <a:latin typeface="Bookman Old Style" pitchFamily="18" charset="0"/>
              </a:rPr>
              <a:t>язычковые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Кларнет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Фагот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Гобой </a:t>
            </a:r>
          </a:p>
          <a:p>
            <a:endParaRPr lang="ru-RU" sz="32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istergid.ru/image/upload/2011-08-06/330026694634_0d7c21623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571480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В переводе с немецкого это «рог».</a:t>
            </a:r>
            <a:b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С трубою схожа, вам скажет народ.</a:t>
            </a:r>
            <a:b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Духовой инструмент, без сомнений, бесспорно,</a:t>
            </a:r>
            <a:b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А зовется красиво он — это...</a:t>
            </a:r>
            <a:r>
              <a:rPr lang="ru-RU" sz="2800" dirty="0"/>
              <a:t> </a:t>
            </a:r>
          </a:p>
        </p:txBody>
      </p:sp>
      <p:pic>
        <p:nvPicPr>
          <p:cNvPr id="20482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286148" cy="23451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3500438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u="sng" dirty="0" smtClean="0">
                <a:solidFill>
                  <a:srgbClr val="C00000"/>
                </a:solidFill>
                <a:latin typeface="Bookman Old Style" pitchFamily="18" charset="0"/>
              </a:rPr>
              <a:t>валторна</a:t>
            </a:r>
            <a:endParaRPr lang="ru-RU" sz="66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stergid.ru/image/upload/2011-08-06/330026694634_0d7c21623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Bookman Old Style" pitchFamily="18" charset="0"/>
              </a:rPr>
              <a:t>Приложил к губам я трубку – полилась по лесу трель.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Bookman Old Style" pitchFamily="18" charset="0"/>
              </a:rPr>
              <a:t>Инструмент тот очень хрупкий, называется…  </a:t>
            </a:r>
          </a:p>
        </p:txBody>
      </p:sp>
      <p:pic>
        <p:nvPicPr>
          <p:cNvPr id="19458" name="Picture 2" descr="http://img10.proshkolu.ru/content/media/pic/std/4000000/3481000/3480708-e8e0674623ff1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357694"/>
            <a:ext cx="3000364" cy="1993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348" y="3500438"/>
            <a:ext cx="421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u="sng" dirty="0" smtClean="0">
                <a:solidFill>
                  <a:srgbClr val="C00000"/>
                </a:solidFill>
                <a:latin typeface="Bookman Old Style" pitchFamily="18" charset="0"/>
              </a:rPr>
              <a:t>свирель</a:t>
            </a:r>
            <a:endParaRPr lang="ru-RU" sz="66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stergid.ru/image/upload/2011-08-06/330026694634_0d7c21623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1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Это что за инструмент? Ясно музыка звучала,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В чёрный фрак всегда одет, пуговицы из металла.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Есть на нём утиный клюв, может птицей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прокричать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Но запомни: не подув, музыку нельзя сыграть!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Голос чистый, голос ясный, ты запомнил или нет?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Этот инструмент прекрасный называется…</a:t>
            </a:r>
            <a:r>
              <a:rPr lang="ru-RU" sz="2000" i="1" dirty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</p:txBody>
      </p:sp>
      <p:pic>
        <p:nvPicPr>
          <p:cNvPr id="1026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72439" y="1642545"/>
            <a:ext cx="981077" cy="79830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85918" y="3429000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u="sng" dirty="0" smtClean="0">
                <a:solidFill>
                  <a:srgbClr val="C00000"/>
                </a:solidFill>
                <a:latin typeface="Bookman Old Style" pitchFamily="18" charset="0"/>
              </a:rPr>
              <a:t>кларнет</a:t>
            </a:r>
            <a:endParaRPr lang="ru-RU" sz="66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4.depositphotos.com/1001941/300/v/950/depositphotos_3001567-Background-with-musical-no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002060"/>
                </a:solidFill>
                <a:latin typeface="Bookman Old Style" pitchFamily="18" charset="0"/>
              </a:rPr>
              <a:t>Струнные   музыкальные инструменты</a:t>
            </a:r>
            <a:endParaRPr lang="ru-RU" sz="4800" i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0052292">
            <a:off x="6116830" y="2127426"/>
            <a:ext cx="410565" cy="1378346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73574">
            <a:off x="2246368" y="2132581"/>
            <a:ext cx="434192" cy="1414760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3429000"/>
            <a:ext cx="2571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rgbClr val="002060"/>
                </a:solidFill>
                <a:latin typeface="Bookman Old Style" pitchFamily="18" charset="0"/>
              </a:rPr>
              <a:t>Щипковые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Арфа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Балалайка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Домра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Гусли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Гитара </a:t>
            </a:r>
            <a:endParaRPr lang="ru-RU" sz="28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643314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rgbClr val="002060"/>
                </a:solidFill>
                <a:latin typeface="Bookman Old Style" pitchFamily="18" charset="0"/>
              </a:rPr>
              <a:t>Смычковые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Скрипка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Альт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Виолончель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Контрабас </a:t>
            </a:r>
            <a:endParaRPr lang="ru-RU" sz="28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4.depositphotos.com/1001941/300/v/950/depositphotos_3001567-Background-with-musical-no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215370" cy="392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А это что за чудеса? В лесу мы слышим голоса,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Ребята у костра сидят, поют, и на неё глядят.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Чтобы она вдруг зазвучала, щипни струну ты для начала,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А струн бывает семь иль шесть, её достоинств нам не счесть.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Всем под неё легко поётся, скажите, как она зовётся? </a:t>
            </a:r>
          </a:p>
        </p:txBody>
      </p:sp>
      <p:pic>
        <p:nvPicPr>
          <p:cNvPr id="22530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7336" y="3205168"/>
            <a:ext cx="2095500" cy="41148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4429132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u="sng" dirty="0" smtClean="0">
                <a:solidFill>
                  <a:srgbClr val="C00000"/>
                </a:solidFill>
                <a:latin typeface="Bookman Old Style" pitchFamily="18" charset="0"/>
              </a:rPr>
              <a:t>гитара</a:t>
            </a:r>
            <a:endParaRPr lang="ru-RU" sz="6600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FFC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</TotalTime>
  <Words>423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Музыкальные                   инструменты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63</cp:revision>
  <dcterms:created xsi:type="dcterms:W3CDTF">2014-05-03T15:11:08Z</dcterms:created>
  <dcterms:modified xsi:type="dcterms:W3CDTF">2014-06-11T10:27:30Z</dcterms:modified>
</cp:coreProperties>
</file>