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8646E-D2CF-4D1C-A425-FA0B686D5E21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0FAB2-C5C7-4BE3-84B0-5FFAB8DDA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0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53BB05-3C7A-46C4-9DE4-A02919ADA838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4586C87-BF58-4606-A79D-B49DCD9A3BB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406640" cy="1472184"/>
          </a:xfrm>
        </p:spPr>
        <p:txBody>
          <a:bodyPr>
            <a:normAutofit/>
          </a:bodyPr>
          <a:lstStyle/>
          <a:p>
            <a:r>
              <a:rPr lang="ru-RU" dirty="0"/>
              <a:t>Зачем создают заповедники?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644008" cy="348300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48075"/>
            <a:ext cx="7772400" cy="212739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Заповедник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40263" y="1124744"/>
            <a:ext cx="2520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Растения и животные живут в привычной природной среде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6136" y="1124744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Учёные ведут наблюдения за флорой и фауной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216" y="4005064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Запрещены</a:t>
            </a:r>
          </a:p>
          <a:p>
            <a:pPr algn="ctr"/>
            <a:r>
              <a:rPr lang="ru-RU" b="1" dirty="0" smtClean="0"/>
              <a:t>отдых и туризм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45585" y="5128002"/>
            <a:ext cx="19667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Запрещены охота и рыбалка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3" y="3861048"/>
            <a:ext cx="23042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Запрещены рубка деревьев, сбор ягод и грибов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23" y="2632089"/>
            <a:ext cx="209073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71" y="2325616"/>
            <a:ext cx="209073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6300192" y="3411466"/>
            <a:ext cx="720080" cy="557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7984" y="3584575"/>
            <a:ext cx="0" cy="834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871701" y="3303483"/>
            <a:ext cx="104411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 flipV="1">
            <a:off x="5616575" y="2204866"/>
            <a:ext cx="899641" cy="432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 flipH="1" flipV="1">
            <a:off x="2781961" y="2225232"/>
            <a:ext cx="963624" cy="546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	</a:t>
            </a:r>
            <a:r>
              <a:rPr lang="ru-RU" sz="2800" dirty="0" smtClean="0"/>
              <a:t>Заповедник </a:t>
            </a:r>
            <a:r>
              <a:rPr lang="ru-RU" sz="2800" dirty="0"/>
              <a:t>– это участок земли (либо водной 	поверхности), на которой  запрещена любая 	хозяйственная деятельность </a:t>
            </a:r>
            <a:r>
              <a:rPr lang="ru-RU" sz="2800" dirty="0" smtClean="0"/>
              <a:t>человека.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		 (толковый словарик учебника)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Заповедник </a:t>
            </a:r>
            <a:r>
              <a:rPr lang="ru-RU" sz="2800" dirty="0"/>
              <a:t>– это заповедное место, где </a:t>
            </a:r>
            <a:r>
              <a:rPr lang="ru-RU" sz="2800" dirty="0" smtClean="0"/>
              <a:t>	оберегаются </a:t>
            </a:r>
            <a:r>
              <a:rPr lang="ru-RU" sz="2800" dirty="0"/>
              <a:t>и сохраняются участки природы, </a:t>
            </a:r>
            <a:r>
              <a:rPr lang="ru-RU" sz="2800" dirty="0" smtClean="0"/>
              <a:t>	культурные </a:t>
            </a:r>
            <a:r>
              <a:rPr lang="ru-RU" sz="2800" dirty="0"/>
              <a:t>ценности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	            (толковый словарь </a:t>
            </a:r>
            <a:r>
              <a:rPr lang="ru-RU" sz="2800" dirty="0" err="1" smtClean="0"/>
              <a:t>С.И.Ожегова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 </a:t>
            </a:r>
            <a:r>
              <a:rPr lang="ru-RU" sz="2400" dirty="0" smtClean="0"/>
              <a:t>	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538692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Виды заповедников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1. Заповедники</a:t>
            </a:r>
            <a:br>
              <a:rPr lang="ru-RU" sz="4000" dirty="0" smtClean="0"/>
            </a:br>
            <a:r>
              <a:rPr lang="ru-RU" sz="4000" dirty="0" smtClean="0"/>
              <a:t>2. Заказники</a:t>
            </a:r>
            <a:br>
              <a:rPr lang="ru-RU" sz="4000" dirty="0" smtClean="0"/>
            </a:br>
            <a:r>
              <a:rPr lang="ru-RU" sz="4000" dirty="0" smtClean="0"/>
              <a:t>3. Национальные парки</a:t>
            </a:r>
            <a:br>
              <a:rPr lang="ru-RU" sz="4000" dirty="0" smtClean="0"/>
            </a:br>
            <a:r>
              <a:rPr lang="ru-RU" sz="4000" dirty="0" smtClean="0"/>
              <a:t>4. </a:t>
            </a:r>
            <a:r>
              <a:rPr lang="ru-RU" sz="4000" dirty="0"/>
              <a:t>П</a:t>
            </a:r>
            <a:r>
              <a:rPr lang="ru-RU" sz="4000" dirty="0" smtClean="0"/>
              <a:t>амятники природы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60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37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Зачем создают заповедники? </vt:lpstr>
      <vt:lpstr>    Заповедник </vt:lpstr>
      <vt:lpstr> Заповедник – это участок земли (либо водной  поверхности), на которой  запрещена любая  хозяйственная деятельность человека.     (толковый словарик учебника)   Заповедник – это заповедное место, где  оберегаются и сохраняются участки природы,  культурные ценности.               (толковый словарь С.И.Ожегова)    </vt:lpstr>
      <vt:lpstr>Виды заповедников  1. Заповедники 2. Заказники 3. Национальные парки 4. Памятники природы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создают заповедники?</dc:title>
  <dc:creator>Марина</dc:creator>
  <cp:lastModifiedBy>Марина</cp:lastModifiedBy>
  <cp:revision>9</cp:revision>
  <dcterms:created xsi:type="dcterms:W3CDTF">2013-03-10T05:35:21Z</dcterms:created>
  <dcterms:modified xsi:type="dcterms:W3CDTF">2013-03-10T07:31:00Z</dcterms:modified>
</cp:coreProperties>
</file>