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7" r:id="rId19"/>
    <p:sldId id="278" r:id="rId20"/>
    <p:sldId id="279" r:id="rId21"/>
    <p:sldId id="280" r:id="rId22"/>
    <p:sldId id="281" r:id="rId23"/>
    <p:sldId id="275" r:id="rId24"/>
    <p:sldId id="274" r:id="rId25"/>
    <p:sldId id="27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7D74C7F-3D94-4566-9EA2-962281D70748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FCF80E3-4204-49A5-9618-DFB409160E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C7F-3D94-4566-9EA2-962281D70748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80E3-4204-49A5-9618-DFB409160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C7F-3D94-4566-9EA2-962281D70748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80E3-4204-49A5-9618-DFB409160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C7F-3D94-4566-9EA2-962281D70748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80E3-4204-49A5-9618-DFB409160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C7F-3D94-4566-9EA2-962281D70748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80E3-4204-49A5-9618-DFB409160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C7F-3D94-4566-9EA2-962281D70748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80E3-4204-49A5-9618-DFB409160E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C7F-3D94-4566-9EA2-962281D70748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80E3-4204-49A5-9618-DFB409160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C7F-3D94-4566-9EA2-962281D70748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80E3-4204-49A5-9618-DFB409160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C7F-3D94-4566-9EA2-962281D70748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80E3-4204-49A5-9618-DFB409160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C7F-3D94-4566-9EA2-962281D70748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80E3-4204-49A5-9618-DFB409160E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C7F-3D94-4566-9EA2-962281D70748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80E3-4204-49A5-9618-DFB409160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7D74C7F-3D94-4566-9EA2-962281D70748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FCF80E3-4204-49A5-9618-DFB409160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Relationship Id="rId9" Type="http://schemas.openxmlformats.org/officeDocument/2006/relationships/image" Target="../media/image2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7" Type="http://schemas.openxmlformats.org/officeDocument/2006/relationships/image" Target="../media/image40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ЗОЛОТАЯ ОСЕНЬ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36586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ГРИБЫ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Нам и лето, нам и осень</a:t>
            </a:r>
          </a:p>
          <a:p>
            <a:r>
              <a:rPr lang="ru-RU" dirty="0"/>
              <a:t>Чудеса всегда приносит,</a:t>
            </a:r>
          </a:p>
          <a:p>
            <a:r>
              <a:rPr lang="ru-RU" dirty="0"/>
              <a:t>Но грибы, что прячет лес</a:t>
            </a:r>
          </a:p>
          <a:p>
            <a:r>
              <a:rPr lang="ru-RU" dirty="0"/>
              <a:t>Это чудо из чудес.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6014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75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692696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ЗАГАДКИ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700808"/>
            <a:ext cx="2736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Я в красной шапочке расту</a:t>
            </a:r>
          </a:p>
          <a:p>
            <a:r>
              <a:rPr lang="ru-RU" dirty="0"/>
              <a:t>Среди корней осиновых.</a:t>
            </a:r>
          </a:p>
          <a:p>
            <a:r>
              <a:rPr lang="ru-RU" dirty="0"/>
              <a:t>Меня увидишь за версту –</a:t>
            </a:r>
          </a:p>
          <a:p>
            <a:r>
              <a:rPr lang="ru-RU" dirty="0"/>
              <a:t>Зовусь я ...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1556792"/>
            <a:ext cx="2858616" cy="39157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9592" y="3846239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ПОДОСИНОВИК!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69695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0072" y="1268760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 спорю, не белый,-</a:t>
            </a:r>
          </a:p>
          <a:p>
            <a:r>
              <a:rPr lang="ru-RU" dirty="0"/>
              <a:t>Я, братцы, попроще.</a:t>
            </a:r>
          </a:p>
          <a:p>
            <a:r>
              <a:rPr lang="ru-RU" dirty="0"/>
              <a:t>Расту я обычно в березовой роще.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64088" y="25649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(ПОДБЕРЕЗОВИК)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892696"/>
            <a:ext cx="2464296" cy="2464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4077072"/>
            <a:ext cx="3384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Я стою на ножке толстой,</a:t>
            </a:r>
          </a:p>
          <a:p>
            <a:r>
              <a:rPr lang="ru-RU" dirty="0"/>
              <a:t>Я стою на ножке гладкой,</a:t>
            </a:r>
          </a:p>
          <a:p>
            <a:r>
              <a:rPr lang="ru-RU" dirty="0"/>
              <a:t>Под коричневою шапкой</a:t>
            </a:r>
          </a:p>
          <a:p>
            <a:r>
              <a:rPr lang="ru-RU" dirty="0"/>
              <a:t>С нежной бархатной подкладкой.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573325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(БОРОВИК)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4045664"/>
            <a:ext cx="2592288" cy="197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697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052736"/>
            <a:ext cx="3744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Люблю я в разных шапках быть,</a:t>
            </a:r>
          </a:p>
          <a:p>
            <a:r>
              <a:rPr lang="ru-RU" dirty="0"/>
              <a:t>То в красной или сероватой,</a:t>
            </a:r>
          </a:p>
          <a:p>
            <a:r>
              <a:rPr lang="ru-RU" dirty="0"/>
              <a:t>То в желтой, то в зеленоватой.</a:t>
            </a:r>
          </a:p>
          <a:p>
            <a:r>
              <a:rPr lang="ru-RU" dirty="0"/>
              <a:t>Собирай, не мешкай,</a:t>
            </a:r>
          </a:p>
          <a:p>
            <a:r>
              <a:rPr lang="ru-RU" dirty="0"/>
              <a:t>Это 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292494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СЫРОЕЖКИ!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1052736"/>
            <a:ext cx="2992571" cy="22415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32226" y="443711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Растут в лесу сестрички,</a:t>
            </a:r>
          </a:p>
          <a:p>
            <a:r>
              <a:rPr lang="ru-RU" dirty="0"/>
              <a:t>Рыжие …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64088" y="522920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ЛИСИЧКИ!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3795972"/>
            <a:ext cx="2952328" cy="221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9814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484784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Эти дружные ребята</a:t>
            </a:r>
          </a:p>
          <a:p>
            <a:r>
              <a:rPr lang="ru-RU" dirty="0"/>
              <a:t>На пеньке растут в лесу.</a:t>
            </a:r>
          </a:p>
          <a:p>
            <a:r>
              <a:rPr lang="ru-RU" dirty="0"/>
              <a:t>Называют их …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245224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ОПЯТА!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95800" y="1227183"/>
            <a:ext cx="3050254" cy="2273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10844" y="4094935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 этот красавец на беленькой ножке,</a:t>
            </a:r>
          </a:p>
          <a:p>
            <a:r>
              <a:rPr lang="ru-RU" dirty="0"/>
              <a:t>Он в красненькой шляпке,</a:t>
            </a:r>
          </a:p>
          <a:p>
            <a:r>
              <a:rPr lang="ru-RU" dirty="0"/>
              <a:t>На шляпке горошки.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3717032"/>
            <a:ext cx="2611544" cy="19561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95800" y="5488503"/>
            <a:ext cx="2841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(МУХОМОР)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83718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ЛЕСНЫЕ ЯГОДЫ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Назовите ягоды, показанные на картинках.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79408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852" y="2603592"/>
            <a:ext cx="2034927" cy="135415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39804" y="728805"/>
            <a:ext cx="1939541" cy="130246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5016" y="2708920"/>
            <a:ext cx="2040256" cy="13576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852" y="4479756"/>
            <a:ext cx="1949941" cy="146057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5" y="4479756"/>
            <a:ext cx="2001767" cy="175154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5" y="783911"/>
            <a:ext cx="2088233" cy="146488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4792170"/>
            <a:ext cx="2034927" cy="15242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1307" y="744965"/>
            <a:ext cx="1908486" cy="128630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915816" y="2191683"/>
            <a:ext cx="30243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err="1" smtClean="0"/>
              <a:t>Черноплодка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Брусника</a:t>
            </a:r>
          </a:p>
          <a:p>
            <a:pPr marL="342900" indent="-342900">
              <a:buAutoNum type="arabicPeriod"/>
            </a:pPr>
            <a:r>
              <a:rPr lang="ru-RU" dirty="0" smtClean="0"/>
              <a:t>Голубика</a:t>
            </a:r>
          </a:p>
          <a:p>
            <a:pPr marL="342900" indent="-342900">
              <a:buAutoNum type="arabicPeriod"/>
            </a:pPr>
            <a:r>
              <a:rPr lang="ru-RU" dirty="0" smtClean="0"/>
              <a:t>Малина</a:t>
            </a:r>
          </a:p>
          <a:p>
            <a:pPr marL="342900" indent="-342900">
              <a:buAutoNum type="arabicPeriod"/>
            </a:pPr>
            <a:r>
              <a:rPr lang="ru-RU" dirty="0" smtClean="0"/>
              <a:t>Морошка</a:t>
            </a: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Рябина</a:t>
            </a:r>
          </a:p>
          <a:p>
            <a:pPr marL="342900" indent="-342900">
              <a:buAutoNum type="arabicPeriod"/>
            </a:pPr>
            <a:r>
              <a:rPr lang="ru-RU" dirty="0" smtClean="0"/>
              <a:t>Костяника</a:t>
            </a:r>
          </a:p>
          <a:p>
            <a:pPr marL="342900" indent="-342900">
              <a:buAutoNum type="arabicPeriod"/>
            </a:pPr>
            <a:r>
              <a:rPr lang="ru-RU" dirty="0" smtClean="0"/>
              <a:t>Черника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47664" y="203127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107756" y="12034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685261" y="1203452"/>
            <a:ext cx="47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364088" y="5355529"/>
            <a:ext cx="360040" cy="377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8132290" y="519875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859559" y="3073707"/>
            <a:ext cx="47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547664" y="594033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547664" y="395774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51945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ЛЕСНЫЕ ЖИВОТНЫЕ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Загадки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42457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340768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Хитрая плутовка, рыжая головка, хвост пушистый - краса! А зовут её...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1640" y="242088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ЛИСА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1" y="1340768"/>
            <a:ext cx="3003995" cy="18722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1" y="3789040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Все время по лесу он рыщет,</a:t>
            </a:r>
          </a:p>
          <a:p>
            <a:r>
              <a:rPr lang="ru-RU" dirty="0"/>
              <a:t>Он в кустах кого-то ищет.</a:t>
            </a:r>
          </a:p>
          <a:p>
            <a:r>
              <a:rPr lang="ru-RU" dirty="0"/>
              <a:t>Он из кустов зубами щелк,</a:t>
            </a:r>
          </a:p>
          <a:p>
            <a:r>
              <a:rPr lang="ru-RU" dirty="0"/>
              <a:t>Кто скажите это - 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92080" y="508518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ВОЛК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3770736"/>
            <a:ext cx="3367560" cy="168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1013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268760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Рыжий маленький зверёк</a:t>
            </a:r>
          </a:p>
          <a:p>
            <a:r>
              <a:rPr lang="ru-RU" dirty="0"/>
              <a:t>По деревьям прыг да скок.</a:t>
            </a:r>
          </a:p>
          <a:p>
            <a:r>
              <a:rPr lang="ru-RU" dirty="0"/>
              <a:t>Он живёт не на земле,</a:t>
            </a:r>
          </a:p>
          <a:p>
            <a:r>
              <a:rPr lang="ru-RU" dirty="0"/>
              <a:t>А на дереве в дупле.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47664" y="256490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БЕЛКА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1196752"/>
            <a:ext cx="2646838" cy="19825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16016" y="3645024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Зверь ушастый, летом серый,</a:t>
            </a:r>
          </a:p>
          <a:p>
            <a:r>
              <a:rPr lang="ru-RU" dirty="0"/>
              <a:t>А зимою снежно-белый.</a:t>
            </a:r>
          </a:p>
          <a:p>
            <a:r>
              <a:rPr lang="ru-RU" dirty="0"/>
              <a:t>Я его не испугался,</a:t>
            </a:r>
          </a:p>
          <a:p>
            <a:r>
              <a:rPr lang="ru-RU" dirty="0"/>
              <a:t>Целый час за ним гонялся.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68144" y="508518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ЗАЯЦ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6388" y="3606666"/>
            <a:ext cx="2550704" cy="191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209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80728"/>
            <a:ext cx="3024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Несу я урожаи,</a:t>
            </a:r>
          </a:p>
          <a:p>
            <a:r>
              <a:rPr lang="ru-RU" sz="2000" dirty="0" smtClean="0"/>
              <a:t>Поля вновь засеваю,</a:t>
            </a:r>
          </a:p>
          <a:p>
            <a:r>
              <a:rPr lang="ru-RU" sz="2000" dirty="0" smtClean="0"/>
              <a:t>Птиц к югу отправляю,</a:t>
            </a:r>
          </a:p>
          <a:p>
            <a:r>
              <a:rPr lang="ru-RU" sz="2000" dirty="0" smtClean="0"/>
              <a:t>Деревья раздеваю.</a:t>
            </a:r>
          </a:p>
          <a:p>
            <a:r>
              <a:rPr lang="ru-RU" sz="2000" dirty="0" smtClean="0"/>
              <a:t>Не касаясь сосен</a:t>
            </a:r>
          </a:p>
          <a:p>
            <a:r>
              <a:rPr lang="ru-RU" sz="2000" dirty="0" smtClean="0"/>
              <a:t>И ёлочек. Я...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2" y="980728"/>
            <a:ext cx="3862165" cy="28928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7290" y="3429000"/>
            <a:ext cx="3556972" cy="2664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4048" y="4581128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ОСЕНЬ!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458529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7984" y="1268760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Летом ходит без дороги</a:t>
            </a:r>
          </a:p>
          <a:p>
            <a:r>
              <a:rPr lang="ru-RU" dirty="0"/>
              <a:t>Возле сосен и берез,</a:t>
            </a:r>
          </a:p>
          <a:p>
            <a:r>
              <a:rPr lang="ru-RU" dirty="0"/>
              <a:t>А зимой он спит в берлоге,</a:t>
            </a:r>
          </a:p>
          <a:p>
            <a:r>
              <a:rPr lang="ru-RU" dirty="0"/>
              <a:t>От мороза прячет нос.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1268760"/>
            <a:ext cx="2787962" cy="18722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99592" y="3933056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 этот маленький зверёк</a:t>
            </a:r>
          </a:p>
          <a:p>
            <a:r>
              <a:rPr lang="ru-RU" dirty="0"/>
              <a:t>Колючий вдоль и поперёк.</a:t>
            </a:r>
          </a:p>
          <a:p>
            <a:r>
              <a:rPr lang="ru-RU" dirty="0"/>
              <a:t>И лишь животик гладить можно,</a:t>
            </a:r>
          </a:p>
          <a:p>
            <a:r>
              <a:rPr lang="ru-RU" dirty="0"/>
              <a:t>Его узнать совсем не сложно.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76056" y="256490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МЕДВЕДЬ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3573016"/>
            <a:ext cx="2448272" cy="225994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1680" y="5133385"/>
            <a:ext cx="1080120" cy="383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ЁЖИК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85054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ЛЕСНЫЕ ПТИЦЫ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385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66608" y="799710"/>
            <a:ext cx="1523463" cy="186117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69708" y="3896261"/>
            <a:ext cx="2317262" cy="15845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10699" y="3501008"/>
            <a:ext cx="2563109" cy="191985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3100267"/>
            <a:ext cx="1584176" cy="238059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73043" y="799710"/>
            <a:ext cx="2466975" cy="144819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1313" y="713581"/>
            <a:ext cx="2048395" cy="153431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56614" y="2365770"/>
            <a:ext cx="1427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кукушка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9592" y="56612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дятел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587665" y="2915601"/>
            <a:ext cx="1081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синица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491880" y="5661248"/>
            <a:ext cx="1177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дрозд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588224" y="56612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сова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300192" y="224790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глухарь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76044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ОСЕННЯЯ ОДЕЖДА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Что вы обычно одеваете осенью?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71636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44081" y="1937817"/>
            <a:ext cx="2143125" cy="214312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3888" y="4523780"/>
            <a:ext cx="2023318" cy="150970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2620" y="3060402"/>
            <a:ext cx="1996755" cy="195277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499708"/>
            <a:ext cx="1800200" cy="209446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000" y="764704"/>
            <a:ext cx="1956048" cy="195604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8224" y="3843883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3465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КОНЕЦ;)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учитель начальных классов:</a:t>
            </a:r>
          </a:p>
          <a:p>
            <a:r>
              <a:rPr lang="ru-RU" dirty="0" smtClean="0"/>
              <a:t>Литвинова Оксана Васильевна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0409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Месяца осени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Сколько их?</a:t>
            </a:r>
          </a:p>
          <a:p>
            <a:r>
              <a:rPr lang="ru-RU" dirty="0" smtClean="0"/>
              <a:t>Назовите.</a:t>
            </a:r>
          </a:p>
        </p:txBody>
      </p:sp>
    </p:spTree>
    <p:extLst>
      <p:ext uri="{BB962C8B-B14F-4D97-AF65-F5344CB8AC3E}">
        <p14:creationId xmlns:p14="http://schemas.microsoft.com/office/powerpoint/2010/main" xmlns="" val="895823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75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375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750"/>
                            </p:stCondLst>
                            <p:childTnLst>
                              <p:par>
                                <p:cTn id="1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75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375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СЕНТЯБРЬ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dirty="0"/>
              <a:t>Прячется солнышко, хмур небосвод.</a:t>
            </a:r>
          </a:p>
          <a:p>
            <a:pPr marL="68580" indent="0">
              <a:buNone/>
            </a:pPr>
            <a:r>
              <a:rPr lang="ru-RU" dirty="0"/>
              <a:t>Вот и сентябрь сторожит у ворот.</a:t>
            </a:r>
          </a:p>
          <a:p>
            <a:pPr marL="68580" indent="0">
              <a:buNone/>
            </a:pPr>
            <a:r>
              <a:rPr lang="ru-RU" dirty="0"/>
              <a:t>Сникла трава, опустели кусты.</a:t>
            </a:r>
          </a:p>
          <a:p>
            <a:pPr marL="68580" indent="0">
              <a:buNone/>
            </a:pPr>
            <a:r>
              <a:rPr lang="ru-RU" dirty="0"/>
              <a:t>Птичье «прощай» к нам летит с высоты.</a:t>
            </a:r>
          </a:p>
          <a:p>
            <a:pPr marL="68580" indent="0">
              <a:buNone/>
            </a:pPr>
            <a:r>
              <a:rPr lang="ru-RU" dirty="0"/>
              <a:t>Быстро закончилось лето… Как жаль!</a:t>
            </a:r>
          </a:p>
          <a:p>
            <a:pPr marL="68580" indent="0">
              <a:buNone/>
            </a:pPr>
            <a:r>
              <a:rPr lang="ru-RU" dirty="0"/>
              <a:t>Робко листочки на клёнах дрожат…</a:t>
            </a:r>
          </a:p>
          <a:p>
            <a:pPr marL="68580" indent="0">
              <a:buNone/>
            </a:pPr>
            <a:r>
              <a:rPr lang="ru-RU" dirty="0"/>
              <a:t>Но не печалься о летнем деньке:</a:t>
            </a:r>
          </a:p>
          <a:p>
            <a:pPr marL="68580" indent="0">
              <a:buNone/>
            </a:pPr>
            <a:r>
              <a:rPr lang="ru-RU" dirty="0"/>
              <a:t>Сделай из листьев осенний букет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6998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5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75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25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ОКТЯБРЬ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3" y="2276872"/>
            <a:ext cx="3456500" cy="3555757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ru-RU" dirty="0"/>
              <a:t>Сеет дождик в октябре</a:t>
            </a:r>
          </a:p>
          <a:p>
            <a:pPr marL="68580" indent="0">
              <a:buNone/>
            </a:pPr>
            <a:r>
              <a:rPr lang="ru-RU" dirty="0"/>
              <a:t>Лужи на дороге.</a:t>
            </a:r>
          </a:p>
          <a:p>
            <a:pPr marL="68580" indent="0">
              <a:buNone/>
            </a:pPr>
            <a:r>
              <a:rPr lang="ru-RU" dirty="0"/>
              <a:t>В желтой кружатся листве</a:t>
            </a:r>
          </a:p>
          <a:p>
            <a:pPr marL="68580" indent="0">
              <a:buNone/>
            </a:pPr>
            <a:r>
              <a:rPr lang="ru-RU" dirty="0"/>
              <a:t>Осени тревоги.</a:t>
            </a:r>
          </a:p>
          <a:p>
            <a:pPr marL="68580" indent="0">
              <a:buNone/>
            </a:pPr>
            <a:r>
              <a:rPr lang="ru-RU" dirty="0"/>
              <a:t>Лес багряный за рекой</a:t>
            </a:r>
          </a:p>
          <a:p>
            <a:pPr marL="68580" indent="0">
              <a:buNone/>
            </a:pPr>
            <a:r>
              <a:rPr lang="ru-RU" dirty="0"/>
              <a:t>В белой дымке скрылся</a:t>
            </a:r>
          </a:p>
          <a:p>
            <a:pPr marL="68580" indent="0">
              <a:buNone/>
            </a:pPr>
            <a:r>
              <a:rPr lang="ru-RU" dirty="0"/>
              <a:t>И тумана пеленой,</a:t>
            </a:r>
          </a:p>
          <a:p>
            <a:pPr marL="68580" indent="0">
              <a:buNone/>
            </a:pPr>
            <a:r>
              <a:rPr lang="ru-RU" dirty="0"/>
              <a:t>Как плащом укрылся.</a:t>
            </a:r>
          </a:p>
          <a:p>
            <a:pPr marL="68580" indent="0">
              <a:buNone/>
            </a:pPr>
            <a:r>
              <a:rPr lang="ru-RU" dirty="0"/>
              <a:t>Тучи по небу с утра</a:t>
            </a:r>
          </a:p>
          <a:p>
            <a:pPr marL="68580" indent="0">
              <a:buNone/>
            </a:pPr>
            <a:r>
              <a:rPr lang="ru-RU" dirty="0"/>
              <a:t>Стаями летают.</a:t>
            </a:r>
          </a:p>
          <a:p>
            <a:pPr marL="68580" indent="0">
              <a:buNone/>
            </a:pPr>
            <a:r>
              <a:rPr lang="ru-RU" dirty="0"/>
              <a:t>Дни листки календаря</a:t>
            </a:r>
          </a:p>
          <a:p>
            <a:pPr marL="68580" indent="0">
              <a:buNone/>
            </a:pPr>
            <a:r>
              <a:rPr lang="ru-RU" dirty="0"/>
              <a:t>Октябрю считают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2276872"/>
            <a:ext cx="3679097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08284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НОЯБРЬ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dirty="0"/>
              <a:t>Яблони и сливы голые стоят.    </a:t>
            </a:r>
          </a:p>
          <a:p>
            <a:pPr marL="68580" indent="0">
              <a:buNone/>
            </a:pPr>
            <a:r>
              <a:rPr lang="ru-RU" dirty="0"/>
              <a:t>Выглядит уныло наш осенний сад.   </a:t>
            </a:r>
          </a:p>
          <a:p>
            <a:pPr marL="68580" indent="0">
              <a:buNone/>
            </a:pPr>
            <a:r>
              <a:rPr lang="ru-RU" dirty="0"/>
              <a:t>За окном то дождик, то холодный снег.  </a:t>
            </a:r>
          </a:p>
          <a:p>
            <a:pPr marL="68580" indent="0">
              <a:buNone/>
            </a:pPr>
            <a:r>
              <a:rPr lang="ru-RU" dirty="0"/>
              <a:t>Мрачно, неуютно на душе у всех.</a:t>
            </a:r>
          </a:p>
          <a:p>
            <a:pPr marL="68580" indent="0">
              <a:buNone/>
            </a:pPr>
            <a:r>
              <a:rPr lang="ru-RU" dirty="0"/>
              <a:t>Утонуло солнце в лужах ноября.</a:t>
            </a:r>
          </a:p>
          <a:p>
            <a:pPr marL="68580" indent="0">
              <a:buNone/>
            </a:pPr>
            <a:r>
              <a:rPr lang="ru-RU" dirty="0"/>
              <a:t>Но не будем злиться на него мы зря.</a:t>
            </a:r>
          </a:p>
          <a:p>
            <a:pPr marL="68580" indent="0">
              <a:buNone/>
            </a:pPr>
            <a:r>
              <a:rPr lang="ru-RU" dirty="0"/>
              <a:t>Приготовим лыжи, санки и коньки.</a:t>
            </a:r>
          </a:p>
          <a:p>
            <a:pPr marL="68580" indent="0">
              <a:buNone/>
            </a:pPr>
            <a:r>
              <a:rPr lang="ru-RU" dirty="0"/>
              <a:t>Ждут нас очень скоро зимние деньки.</a:t>
            </a:r>
          </a:p>
        </p:txBody>
      </p:sp>
    </p:spTree>
    <p:extLst>
      <p:ext uri="{BB962C8B-B14F-4D97-AF65-F5344CB8AC3E}">
        <p14:creationId xmlns:p14="http://schemas.microsoft.com/office/powerpoint/2010/main" xmlns="" val="3633585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750"/>
                            </p:stCondLst>
                            <p:childTnLst>
                              <p:par>
                                <p:cTn id="4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250"/>
                            </p:stCondLst>
                            <p:childTnLst>
                              <p:par>
                                <p:cTn id="5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500"/>
                            </p:stCondLst>
                            <p:childTnLst>
                              <p:par>
                                <p:cTn id="6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750"/>
                            </p:stCondLst>
                            <p:childTnLst>
                              <p:par>
                                <p:cTn id="7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949978"/>
            <a:ext cx="6953767" cy="52153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58756" y="508518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ЛИСТОПАД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7886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ЛИСТЬЯ!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593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7945" y="643064"/>
            <a:ext cx="2007831" cy="133612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3888" y="2772285"/>
            <a:ext cx="2447925" cy="18669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27292" y="652594"/>
            <a:ext cx="1748964" cy="140056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31283" y="4829471"/>
            <a:ext cx="2857500" cy="16002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9986" y="2976465"/>
            <a:ext cx="1847850" cy="246697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86238" y="764704"/>
            <a:ext cx="1224135" cy="200758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2464" y="3914794"/>
            <a:ext cx="2619375" cy="174307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3809" y="652594"/>
            <a:ext cx="2016224" cy="134170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372200" y="6093296"/>
            <a:ext cx="1526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ДУБ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077714" y="5517232"/>
            <a:ext cx="1310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ОСИНА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827584" y="578131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КЛЕН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267744" y="2976465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БЕРЕЗА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043608" y="199429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707904" y="20298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784727" y="205502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002770" y="2228610"/>
            <a:ext cx="345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3278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000"/>
                            </p:stCondLst>
                            <p:childTnLst>
                              <p:par>
                                <p:cTn id="5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350</TotalTime>
  <Words>550</Words>
  <Application>Microsoft Office PowerPoint</Application>
  <PresentationFormat>Экран (4:3)</PresentationFormat>
  <Paragraphs>148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Остин</vt:lpstr>
      <vt:lpstr>ЗОЛОТАЯ ОСЕНЬ</vt:lpstr>
      <vt:lpstr>Слайд 2</vt:lpstr>
      <vt:lpstr>Месяца осени</vt:lpstr>
      <vt:lpstr>СЕНТЯБРЬ</vt:lpstr>
      <vt:lpstr>ОКТЯБРЬ</vt:lpstr>
      <vt:lpstr>НОЯБРЬ</vt:lpstr>
      <vt:lpstr>Слайд 7</vt:lpstr>
      <vt:lpstr>ЛИСТЬЯ!</vt:lpstr>
      <vt:lpstr>Слайд 9</vt:lpstr>
      <vt:lpstr>ГРИБЫ</vt:lpstr>
      <vt:lpstr>Слайд 11</vt:lpstr>
      <vt:lpstr>Слайд 12</vt:lpstr>
      <vt:lpstr>Слайд 13</vt:lpstr>
      <vt:lpstr>Слайд 14</vt:lpstr>
      <vt:lpstr>ЛЕСНЫЕ ЯГОДЫ</vt:lpstr>
      <vt:lpstr>Слайд 16</vt:lpstr>
      <vt:lpstr>ЛЕСНЫЕ ЖИВОТНЫЕ</vt:lpstr>
      <vt:lpstr>Слайд 18</vt:lpstr>
      <vt:lpstr>Слайд 19</vt:lpstr>
      <vt:lpstr>Слайд 20</vt:lpstr>
      <vt:lpstr>ЛЕСНЫЕ ПТИЦЫ</vt:lpstr>
      <vt:lpstr>Слайд 22</vt:lpstr>
      <vt:lpstr>ОСЕННЯЯ ОДЕЖДА</vt:lpstr>
      <vt:lpstr>Слайд 24</vt:lpstr>
      <vt:lpstr>КОНЕЦ;)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ОСЕНЬ</dc:title>
  <dc:creator>Татьяна</dc:creator>
  <cp:lastModifiedBy>шк489</cp:lastModifiedBy>
  <cp:revision>22</cp:revision>
  <dcterms:created xsi:type="dcterms:W3CDTF">2013-09-30T12:25:20Z</dcterms:created>
  <dcterms:modified xsi:type="dcterms:W3CDTF">2013-10-23T11:30:37Z</dcterms:modified>
</cp:coreProperties>
</file>