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88" r:id="rId4"/>
    <p:sldId id="289" r:id="rId5"/>
    <p:sldId id="265" r:id="rId6"/>
    <p:sldId id="264" r:id="rId7"/>
    <p:sldId id="266" r:id="rId8"/>
    <p:sldId id="261" r:id="rId9"/>
    <p:sldId id="262" r:id="rId10"/>
    <p:sldId id="267" r:id="rId11"/>
    <p:sldId id="276" r:id="rId12"/>
    <p:sldId id="275" r:id="rId13"/>
    <p:sldId id="274" r:id="rId14"/>
    <p:sldId id="273" r:id="rId15"/>
    <p:sldId id="280" r:id="rId16"/>
    <p:sldId id="279" r:id="rId17"/>
    <p:sldId id="278" r:id="rId18"/>
    <p:sldId id="268" r:id="rId19"/>
    <p:sldId id="282" r:id="rId20"/>
    <p:sldId id="287" r:id="rId21"/>
    <p:sldId id="286" r:id="rId22"/>
    <p:sldId id="285" r:id="rId23"/>
    <p:sldId id="284" r:id="rId24"/>
    <p:sldId id="263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3B24-A4C6-4705-9DA3-C5B02667E4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3E7E1D-E6B7-4505-B709-1BCBA2BF7E0F}">
      <dgm:prSet/>
      <dgm:spPr/>
      <dgm:t>
        <a:bodyPr/>
        <a:lstStyle/>
        <a:p>
          <a:pPr rtl="0"/>
          <a:r>
            <a:rPr lang="ru-RU" dirty="0" smtClean="0"/>
            <a:t>Река</a:t>
          </a:r>
          <a:endParaRPr lang="ru-RU" dirty="0"/>
        </a:p>
      </dgm:t>
    </dgm:pt>
    <dgm:pt modelId="{A0A5D6D7-ADD1-45F9-9C19-42F05F868165}" type="parTrans" cxnId="{1B575065-6011-4F09-8834-736A2C58D75A}">
      <dgm:prSet/>
      <dgm:spPr/>
      <dgm:t>
        <a:bodyPr/>
        <a:lstStyle/>
        <a:p>
          <a:endParaRPr lang="ru-RU"/>
        </a:p>
      </dgm:t>
    </dgm:pt>
    <dgm:pt modelId="{9C7C7C2A-43A6-439B-B50A-9DA4AA3A29AB}" type="sibTrans" cxnId="{1B575065-6011-4F09-8834-736A2C58D75A}">
      <dgm:prSet/>
      <dgm:spPr/>
      <dgm:t>
        <a:bodyPr/>
        <a:lstStyle/>
        <a:p>
          <a:endParaRPr lang="ru-RU"/>
        </a:p>
      </dgm:t>
    </dgm:pt>
    <dgm:pt modelId="{C4A5586F-C6E3-4819-AC06-601F8633A2B4}">
      <dgm:prSet/>
      <dgm:spPr/>
      <dgm:t>
        <a:bodyPr/>
        <a:lstStyle/>
        <a:p>
          <a:pPr rtl="0"/>
          <a:r>
            <a:rPr lang="ru-RU" dirty="0" smtClean="0"/>
            <a:t>Озеро</a:t>
          </a:r>
          <a:endParaRPr lang="ru-RU" dirty="0"/>
        </a:p>
      </dgm:t>
    </dgm:pt>
    <dgm:pt modelId="{DD5762E6-4D1F-4D7F-9BD3-9B6DD1F1C0DF}" type="parTrans" cxnId="{15CD6155-5727-4CEF-B68E-D2E406211BE7}">
      <dgm:prSet/>
      <dgm:spPr/>
      <dgm:t>
        <a:bodyPr/>
        <a:lstStyle/>
        <a:p>
          <a:endParaRPr lang="ru-RU"/>
        </a:p>
      </dgm:t>
    </dgm:pt>
    <dgm:pt modelId="{740D7681-BEAB-4D53-9B71-29CFE8DAD26F}" type="sibTrans" cxnId="{15CD6155-5727-4CEF-B68E-D2E406211BE7}">
      <dgm:prSet/>
      <dgm:spPr/>
      <dgm:t>
        <a:bodyPr/>
        <a:lstStyle/>
        <a:p>
          <a:endParaRPr lang="ru-RU"/>
        </a:p>
      </dgm:t>
    </dgm:pt>
    <dgm:pt modelId="{15E2CC37-B1E9-4634-A57B-96E85B8D1D34}">
      <dgm:prSet/>
      <dgm:spPr/>
      <dgm:t>
        <a:bodyPr/>
        <a:lstStyle/>
        <a:p>
          <a:pPr rtl="0"/>
          <a:r>
            <a:rPr lang="ru-RU" dirty="0" smtClean="0"/>
            <a:t>Море</a:t>
          </a:r>
          <a:endParaRPr lang="ru-RU" dirty="0"/>
        </a:p>
      </dgm:t>
    </dgm:pt>
    <dgm:pt modelId="{1209ED78-1C3C-4BD3-81FE-277649C02B8B}" type="parTrans" cxnId="{AD75FBA6-A6F1-424D-A78E-20362BC9D7E7}">
      <dgm:prSet/>
      <dgm:spPr/>
      <dgm:t>
        <a:bodyPr/>
        <a:lstStyle/>
        <a:p>
          <a:endParaRPr lang="ru-RU"/>
        </a:p>
      </dgm:t>
    </dgm:pt>
    <dgm:pt modelId="{806D1FB7-7E72-44E6-A734-876D4A9D88B8}" type="sibTrans" cxnId="{AD75FBA6-A6F1-424D-A78E-20362BC9D7E7}">
      <dgm:prSet/>
      <dgm:spPr/>
      <dgm:t>
        <a:bodyPr/>
        <a:lstStyle/>
        <a:p>
          <a:endParaRPr lang="ru-RU"/>
        </a:p>
      </dgm:t>
    </dgm:pt>
    <dgm:pt modelId="{FBF4A1F4-2760-4A56-AF09-E1AB998A998A}">
      <dgm:prSet/>
      <dgm:spPr/>
      <dgm:t>
        <a:bodyPr/>
        <a:lstStyle/>
        <a:p>
          <a:pPr rtl="0"/>
          <a:r>
            <a:rPr lang="ru-RU" dirty="0" smtClean="0"/>
            <a:t>Океан</a:t>
          </a:r>
          <a:endParaRPr lang="ru-RU" dirty="0"/>
        </a:p>
      </dgm:t>
    </dgm:pt>
    <dgm:pt modelId="{6F199ABA-DA9F-46D4-92A0-37C4487BEDC9}" type="sibTrans" cxnId="{21951CD5-72D6-48A5-9D10-EFA44AF1A2DC}">
      <dgm:prSet/>
      <dgm:spPr/>
      <dgm:t>
        <a:bodyPr/>
        <a:lstStyle/>
        <a:p>
          <a:endParaRPr lang="ru-RU"/>
        </a:p>
      </dgm:t>
    </dgm:pt>
    <dgm:pt modelId="{01A1E1CB-B60A-4267-870E-AA1E4318B58B}" type="parTrans" cxnId="{21951CD5-72D6-48A5-9D10-EFA44AF1A2DC}">
      <dgm:prSet/>
      <dgm:spPr/>
      <dgm:t>
        <a:bodyPr/>
        <a:lstStyle/>
        <a:p>
          <a:endParaRPr lang="ru-RU"/>
        </a:p>
      </dgm:t>
    </dgm:pt>
    <dgm:pt modelId="{1F4B7980-EACF-410A-8F98-BF063EF0E149}" type="pres">
      <dgm:prSet presAssocID="{87E93B24-A4C6-4705-9DA3-C5B02667E4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587A9-5654-4BC0-A551-ED26C22FE959}" type="pres">
      <dgm:prSet presAssocID="{0A3E7E1D-E6B7-4505-B709-1BCBA2BF7E0F}" presName="linNode" presStyleCnt="0"/>
      <dgm:spPr/>
    </dgm:pt>
    <dgm:pt modelId="{1E919959-F384-48DB-86C1-FBDAB2663B1B}" type="pres">
      <dgm:prSet presAssocID="{0A3E7E1D-E6B7-4505-B709-1BCBA2BF7E0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FB5BE-D74C-4701-825D-EF77052100B0}" type="pres">
      <dgm:prSet presAssocID="{9C7C7C2A-43A6-439B-B50A-9DA4AA3A29AB}" presName="sp" presStyleCnt="0"/>
      <dgm:spPr/>
    </dgm:pt>
    <dgm:pt modelId="{D3325ED9-AC1C-494E-A96B-7C0997F1031F}" type="pres">
      <dgm:prSet presAssocID="{C4A5586F-C6E3-4819-AC06-601F8633A2B4}" presName="linNode" presStyleCnt="0"/>
      <dgm:spPr/>
    </dgm:pt>
    <dgm:pt modelId="{DEB33219-0131-4871-97B8-3BC542129D1D}" type="pres">
      <dgm:prSet presAssocID="{C4A5586F-C6E3-4819-AC06-601F8633A2B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956EB-8FB4-41E5-A18D-0C6C43E4A4A4}" type="pres">
      <dgm:prSet presAssocID="{740D7681-BEAB-4D53-9B71-29CFE8DAD26F}" presName="sp" presStyleCnt="0"/>
      <dgm:spPr/>
    </dgm:pt>
    <dgm:pt modelId="{EDD6C769-805E-48FC-B372-457BD198ADF7}" type="pres">
      <dgm:prSet presAssocID="{15E2CC37-B1E9-4634-A57B-96E85B8D1D34}" presName="linNode" presStyleCnt="0"/>
      <dgm:spPr/>
    </dgm:pt>
    <dgm:pt modelId="{8D449740-A785-4032-9879-64D3DD9759DD}" type="pres">
      <dgm:prSet presAssocID="{15E2CC37-B1E9-4634-A57B-96E85B8D1D3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BE8D2-893B-458E-BED5-FB04A7BDC1DC}" type="pres">
      <dgm:prSet presAssocID="{806D1FB7-7E72-44E6-A734-876D4A9D88B8}" presName="sp" presStyleCnt="0"/>
      <dgm:spPr/>
    </dgm:pt>
    <dgm:pt modelId="{0C19A32C-7C5E-4DA1-8555-F4B992666D29}" type="pres">
      <dgm:prSet presAssocID="{FBF4A1F4-2760-4A56-AF09-E1AB998A998A}" presName="linNode" presStyleCnt="0"/>
      <dgm:spPr/>
    </dgm:pt>
    <dgm:pt modelId="{522BD040-E1EB-4A15-9B54-C19EF48D0ED8}" type="pres">
      <dgm:prSet presAssocID="{FBF4A1F4-2760-4A56-AF09-E1AB998A998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8273C-6414-4CC1-B425-7F5ED9D3867B}" type="presOf" srcId="{FBF4A1F4-2760-4A56-AF09-E1AB998A998A}" destId="{522BD040-E1EB-4A15-9B54-C19EF48D0ED8}" srcOrd="0" destOrd="0" presId="urn:microsoft.com/office/officeart/2005/8/layout/vList5"/>
    <dgm:cxn modelId="{1B575065-6011-4F09-8834-736A2C58D75A}" srcId="{87E93B24-A4C6-4705-9DA3-C5B02667E4A4}" destId="{0A3E7E1D-E6B7-4505-B709-1BCBA2BF7E0F}" srcOrd="0" destOrd="0" parTransId="{A0A5D6D7-ADD1-45F9-9C19-42F05F868165}" sibTransId="{9C7C7C2A-43A6-439B-B50A-9DA4AA3A29AB}"/>
    <dgm:cxn modelId="{15CD6155-5727-4CEF-B68E-D2E406211BE7}" srcId="{87E93B24-A4C6-4705-9DA3-C5B02667E4A4}" destId="{C4A5586F-C6E3-4819-AC06-601F8633A2B4}" srcOrd="1" destOrd="0" parTransId="{DD5762E6-4D1F-4D7F-9BD3-9B6DD1F1C0DF}" sibTransId="{740D7681-BEAB-4D53-9B71-29CFE8DAD26F}"/>
    <dgm:cxn modelId="{EE148AE4-737F-4FBB-B9F9-4C27934DF2E6}" type="presOf" srcId="{87E93B24-A4C6-4705-9DA3-C5B02667E4A4}" destId="{1F4B7980-EACF-410A-8F98-BF063EF0E149}" srcOrd="0" destOrd="0" presId="urn:microsoft.com/office/officeart/2005/8/layout/vList5"/>
    <dgm:cxn modelId="{53CEF000-D475-4B43-85C2-68683D99B155}" type="presOf" srcId="{15E2CC37-B1E9-4634-A57B-96E85B8D1D34}" destId="{8D449740-A785-4032-9879-64D3DD9759DD}" srcOrd="0" destOrd="0" presId="urn:microsoft.com/office/officeart/2005/8/layout/vList5"/>
    <dgm:cxn modelId="{2EE23E6C-E2F5-4697-A139-E961C1279754}" type="presOf" srcId="{0A3E7E1D-E6B7-4505-B709-1BCBA2BF7E0F}" destId="{1E919959-F384-48DB-86C1-FBDAB2663B1B}" srcOrd="0" destOrd="0" presId="urn:microsoft.com/office/officeart/2005/8/layout/vList5"/>
    <dgm:cxn modelId="{AD75FBA6-A6F1-424D-A78E-20362BC9D7E7}" srcId="{87E93B24-A4C6-4705-9DA3-C5B02667E4A4}" destId="{15E2CC37-B1E9-4634-A57B-96E85B8D1D34}" srcOrd="2" destOrd="0" parTransId="{1209ED78-1C3C-4BD3-81FE-277649C02B8B}" sibTransId="{806D1FB7-7E72-44E6-A734-876D4A9D88B8}"/>
    <dgm:cxn modelId="{21951CD5-72D6-48A5-9D10-EFA44AF1A2DC}" srcId="{87E93B24-A4C6-4705-9DA3-C5B02667E4A4}" destId="{FBF4A1F4-2760-4A56-AF09-E1AB998A998A}" srcOrd="3" destOrd="0" parTransId="{01A1E1CB-B60A-4267-870E-AA1E4318B58B}" sibTransId="{6F199ABA-DA9F-46D4-92A0-37C4487BEDC9}"/>
    <dgm:cxn modelId="{DD4842FF-6C48-4E9F-B51A-5AA0DA59F63C}" type="presOf" srcId="{C4A5586F-C6E3-4819-AC06-601F8633A2B4}" destId="{DEB33219-0131-4871-97B8-3BC542129D1D}" srcOrd="0" destOrd="0" presId="urn:microsoft.com/office/officeart/2005/8/layout/vList5"/>
    <dgm:cxn modelId="{8C3C547E-76F0-4809-A72F-9DE8EE79D1E4}" type="presParOf" srcId="{1F4B7980-EACF-410A-8F98-BF063EF0E149}" destId="{A4F587A9-5654-4BC0-A551-ED26C22FE959}" srcOrd="0" destOrd="0" presId="urn:microsoft.com/office/officeart/2005/8/layout/vList5"/>
    <dgm:cxn modelId="{04A82DC4-6B29-44F2-994A-D42F8E424248}" type="presParOf" srcId="{A4F587A9-5654-4BC0-A551-ED26C22FE959}" destId="{1E919959-F384-48DB-86C1-FBDAB2663B1B}" srcOrd="0" destOrd="0" presId="urn:microsoft.com/office/officeart/2005/8/layout/vList5"/>
    <dgm:cxn modelId="{D408BF1A-295F-45C0-8624-61EE77908D4F}" type="presParOf" srcId="{1F4B7980-EACF-410A-8F98-BF063EF0E149}" destId="{FCCFB5BE-D74C-4701-825D-EF77052100B0}" srcOrd="1" destOrd="0" presId="urn:microsoft.com/office/officeart/2005/8/layout/vList5"/>
    <dgm:cxn modelId="{B8E31937-DA83-433B-8F82-AB9273705272}" type="presParOf" srcId="{1F4B7980-EACF-410A-8F98-BF063EF0E149}" destId="{D3325ED9-AC1C-494E-A96B-7C0997F1031F}" srcOrd="2" destOrd="0" presId="urn:microsoft.com/office/officeart/2005/8/layout/vList5"/>
    <dgm:cxn modelId="{2B9E21ED-56D7-41B8-B85B-51A4885AE15A}" type="presParOf" srcId="{D3325ED9-AC1C-494E-A96B-7C0997F1031F}" destId="{DEB33219-0131-4871-97B8-3BC542129D1D}" srcOrd="0" destOrd="0" presId="urn:microsoft.com/office/officeart/2005/8/layout/vList5"/>
    <dgm:cxn modelId="{EA8371C3-03B3-4210-9ABA-FFE45D659512}" type="presParOf" srcId="{1F4B7980-EACF-410A-8F98-BF063EF0E149}" destId="{F36956EB-8FB4-41E5-A18D-0C6C43E4A4A4}" srcOrd="3" destOrd="0" presId="urn:microsoft.com/office/officeart/2005/8/layout/vList5"/>
    <dgm:cxn modelId="{92005482-51CB-4A5D-9F93-4011C431E519}" type="presParOf" srcId="{1F4B7980-EACF-410A-8F98-BF063EF0E149}" destId="{EDD6C769-805E-48FC-B372-457BD198ADF7}" srcOrd="4" destOrd="0" presId="urn:microsoft.com/office/officeart/2005/8/layout/vList5"/>
    <dgm:cxn modelId="{2A478C6A-3375-4909-AC2D-F92E5A5BCEA4}" type="presParOf" srcId="{EDD6C769-805E-48FC-B372-457BD198ADF7}" destId="{8D449740-A785-4032-9879-64D3DD9759DD}" srcOrd="0" destOrd="0" presId="urn:microsoft.com/office/officeart/2005/8/layout/vList5"/>
    <dgm:cxn modelId="{E64BB6BC-B7CC-40BE-B05D-B67271C9CE63}" type="presParOf" srcId="{1F4B7980-EACF-410A-8F98-BF063EF0E149}" destId="{A09BE8D2-893B-458E-BED5-FB04A7BDC1DC}" srcOrd="5" destOrd="0" presId="urn:microsoft.com/office/officeart/2005/8/layout/vList5"/>
    <dgm:cxn modelId="{E8EC8F21-9788-471D-BD89-021F5EE5541E}" type="presParOf" srcId="{1F4B7980-EACF-410A-8F98-BF063EF0E149}" destId="{0C19A32C-7C5E-4DA1-8555-F4B992666D29}" srcOrd="6" destOrd="0" presId="urn:microsoft.com/office/officeart/2005/8/layout/vList5"/>
    <dgm:cxn modelId="{14A59431-B3A4-46E4-9322-6492832E285C}" type="presParOf" srcId="{0C19A32C-7C5E-4DA1-8555-F4B992666D29}" destId="{522BD040-E1EB-4A15-9B54-C19EF48D0E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19959-F384-48DB-86C1-FBDAB2663B1B}">
      <dsp:nvSpPr>
        <dsp:cNvPr id="0" name=""/>
        <dsp:cNvSpPr/>
      </dsp:nvSpPr>
      <dsp:spPr>
        <a:xfrm>
          <a:off x="2370666" y="1727"/>
          <a:ext cx="2666999" cy="83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Река</a:t>
          </a:r>
          <a:endParaRPr lang="ru-RU" sz="4200" kern="1200" dirty="0"/>
        </a:p>
      </dsp:txBody>
      <dsp:txXfrm>
        <a:off x="2411215" y="42276"/>
        <a:ext cx="2585901" cy="749562"/>
      </dsp:txXfrm>
    </dsp:sp>
    <dsp:sp modelId="{DEB33219-0131-4871-97B8-3BC542129D1D}">
      <dsp:nvSpPr>
        <dsp:cNvPr id="0" name=""/>
        <dsp:cNvSpPr/>
      </dsp:nvSpPr>
      <dsp:spPr>
        <a:xfrm>
          <a:off x="2370666" y="873920"/>
          <a:ext cx="2666999" cy="83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Озеро</a:t>
          </a:r>
          <a:endParaRPr lang="ru-RU" sz="4200" kern="1200" dirty="0"/>
        </a:p>
      </dsp:txBody>
      <dsp:txXfrm>
        <a:off x="2411215" y="914469"/>
        <a:ext cx="2585901" cy="749562"/>
      </dsp:txXfrm>
    </dsp:sp>
    <dsp:sp modelId="{8D449740-A785-4032-9879-64D3DD9759DD}">
      <dsp:nvSpPr>
        <dsp:cNvPr id="0" name=""/>
        <dsp:cNvSpPr/>
      </dsp:nvSpPr>
      <dsp:spPr>
        <a:xfrm>
          <a:off x="2370666" y="1746114"/>
          <a:ext cx="2666999" cy="83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Море</a:t>
          </a:r>
          <a:endParaRPr lang="ru-RU" sz="4200" kern="1200" dirty="0"/>
        </a:p>
      </dsp:txBody>
      <dsp:txXfrm>
        <a:off x="2411215" y="1786663"/>
        <a:ext cx="2585901" cy="749562"/>
      </dsp:txXfrm>
    </dsp:sp>
    <dsp:sp modelId="{522BD040-E1EB-4A15-9B54-C19EF48D0ED8}">
      <dsp:nvSpPr>
        <dsp:cNvPr id="0" name=""/>
        <dsp:cNvSpPr/>
      </dsp:nvSpPr>
      <dsp:spPr>
        <a:xfrm>
          <a:off x="2370666" y="2618308"/>
          <a:ext cx="2666999" cy="83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Океан</a:t>
          </a:r>
          <a:endParaRPr lang="ru-RU" sz="4200" kern="1200" dirty="0"/>
        </a:p>
      </dsp:txBody>
      <dsp:txXfrm>
        <a:off x="2411215" y="2658857"/>
        <a:ext cx="2585901" cy="74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uinfo=sw-1349-sh-624-fw-1124-fh-448-pd-1&amp;p=5&amp;text=%D1%84%D0%BE%D1%82%D0%BE%20%D0%B7%D0%B0%D0%B3%D1%80%D1%8F%D0%B7%D0%BD%D0%B5%D0%BD%D0%B8%D0%B5%20%D1%80%D0%B5%D0%BA%20%D0%B1%D1%8B%D1%82%D0%BE%D0%B2%D1%8B%D0%BC%20%D0%BC%D1%83%D1%81%D0%BE%D1%80%D0%BE%D0%BC&amp;noreask=1&amp;pos=169&amp;rpt=simage&amp;lr=10740&amp;img_url=http://kherson.gp.gov.ua/userfiles/zasmich_%20dnipro.jpg" TargetMode="External"/><Relationship Id="rId3" Type="http://schemas.openxmlformats.org/officeDocument/2006/relationships/hyperlink" Target="http://images.yandex.ru/yandsearch?source=wiz&amp;uinfo=sw-1349-sh-624-fw-1124-fh-448-pd-1&amp;p=6&amp;text=%D1%84%D0%BE%D1%82%D0%BE%20%D0%B7%D0%B0%D0%B2%D0%BE%D0%B4%D1%8F%20%D1%81%D0%B1%D1%80%D0%B0%D1%81%D1%8B%D0%B2%D0%B0%D1%8E%D1%89%D0%B8%D0%B5%20%D1%81%D1%82%D0%BE%D0%BA%D0%B8%20%D0%B2%20%D1%80%D0%B5%D0%BA%D1%83&amp;noreask=1&amp;pos=188&amp;rpt=simage&amp;lr=10740&amp;img_url=http://f.postimees.ee/f/2011/07/04/655238t40h95d6.jpg" TargetMode="External"/><Relationship Id="rId7" Type="http://schemas.openxmlformats.org/officeDocument/2006/relationships/hyperlink" Target="http://images.yandex.ru/yandsearch?source=wiz&amp;text=%D1%84%D0%BE%D1%82%D0%BE%20%D0%BE%D0%B1%D0%BC%D0%B5%D0%BB%D0%B5%D0%B2%D1%88%D0%B8%D0%B5%20%D1%80%D0%B5%D0%BA%D0%B8&amp;noreask=1&amp;pos=16&amp;rpt=simage&amp;lr=10740&amp;uinfo=sw-1349-sh-624-fw-1124-fh-448-pd-1&amp;img_url=http://www.fresher.ru/manager_content/images/nedelya-v-fotografiyax-3/13.jpg" TargetMode="External"/><Relationship Id="rId2" Type="http://schemas.openxmlformats.org/officeDocument/2006/relationships/hyperlink" Target="http://images.yandex.ru/?uinfo=sw-1349-sh-624-fw-1124-fh-448-pd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1%84%D0%BE%D1%82%D0%BE%20%D1%80%D0%B5%D0%BA%D0%B0%20%D0%9D%D0%B5%D0%B2%D0%B0%20%D0%B2%D0%BE%D0%BB%D0%BD%D1%8B&amp;pos=88&amp;uinfo=sw-1349-sh-624-fw-1124-fh-448-pd-1&amp;rpt=simage&amp;img_url=http://img-fotki.yandex.ru/get/6112/58525369.98/0_829cd_2c27db53_L" TargetMode="External"/><Relationship Id="rId5" Type="http://schemas.openxmlformats.org/officeDocument/2006/relationships/hyperlink" Target="http://images.yandex.ru/yandsearch?p=1&amp;text=%D1%84%D0%BE%D1%82%D0%BE%20%D0%B4%D0%BE%D0%B1%D1%8B%D1%87%D0%B0%20%D0%BF%D0%B5%D1%81%D0%BA%D0%B0%20%D0%B8%D0%B7%20%D1%80%D0%B5%D0%BA%D0%B8&amp;pos=54&amp;uinfo=sw-1349-sh-624-fw-1124-fh-448-pd-1&amp;rpt=simage&amp;img_url=http://www.berg.bendery.md/photos/042012-2.jpg" TargetMode="External"/><Relationship Id="rId10" Type="http://schemas.openxmlformats.org/officeDocument/2006/relationships/hyperlink" Target="http://images.yandex.ru/yandsearch?text=%D1%84%D0%BE%D1%82%D0%BE%20%D0%BE%D0%B7%D0%B5%D1%80%D0%BE&amp;uinfo=sw-1349-sh-624-fw-1124-fh-448-pd-1" TargetMode="External"/><Relationship Id="rId4" Type="http://schemas.openxmlformats.org/officeDocument/2006/relationships/hyperlink" Target="http://images.yandex.ru/yandsearch?text=%D1%84%D0%BE%D1%82%D0%BE%20%D0%B2%D0%BE%D0%B4%D0%B0%20%D0%B2%20%D1%80%D0%B5%D0%BA%D0%B5%20%20%22%D1%86%D0%B2%D0%B5%D1%82%D1%91%D1%82%22&amp;pos=6&amp;uinfo=sw-1349-sh-624-fw-1124-fh-448-pd-1&amp;rpt=simage&amp;img_url=http://img-fotki.yandex.ru/get/4412/126204627.5/0_5c56f_b0cd3e0a_XL" TargetMode="External"/><Relationship Id="rId9" Type="http://schemas.openxmlformats.org/officeDocument/2006/relationships/hyperlink" Target="http://images.yandex.ru/yandsearch?text=%D1%84%D0%BE%D1%82%D0%BE%20%D1%80%D0%BE%D0%B4%D0%BD%D0%B8%D0%BA&amp;stype=image&amp;lr=10740&amp;noreask=1&amp;source=wiz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4%D0%BE%D1%82%D0%BE%20%D0%B3%D1%80%D1%83%D0%B7%D0%BE%D0%B2%D1%8B%D0%B5%20%D0%B6%D0%B5%D0%BB%D0%B5%D0%B7%D0%BD%D0%BE%D0%B4%D0%BE%D1%80%D0%BE%D0%B6%D0%BD%D1%8B%D0%B5%20%D1%81%D0%BE%D1%81%D1%82%D0%B0%D0%B2%D1%8B&amp;uinfo=sw-1349-sh-624-fw-1124-fh-448-pd-1" TargetMode="External"/><Relationship Id="rId3" Type="http://schemas.openxmlformats.org/officeDocument/2006/relationships/hyperlink" Target="http://images.yandex.ru/yandsearch?text=%D1%84%D0%BE%D1%82%D0%BE%20%D0%BB%D0%B5%D0%B4%D0%BD%D0%B8%D0%BA%20%D0%B2%20%D0%B3%D0%BE%D1%80%D0%B0%D1%85&amp;uinfo=sw-1349-sh-624-fw-1124-fh-448-pd-1" TargetMode="External"/><Relationship Id="rId7" Type="http://schemas.openxmlformats.org/officeDocument/2006/relationships/hyperlink" Target="http://images.yandex.ru/yandsearch?text=%D1%84%D0%BE%D1%82%D0%BE%20%D0%B3%D1%80%D1%83%D0%B7%D0%BE%D0%B2%D1%8B%D0%B5%20%D0%BC%D0%B0%D1%88%D0%B8%D0%BD%D1%8B&amp;uinfo=sw-1349-sh-624-fw-1124-fh-448-pd-1" TargetMode="External"/><Relationship Id="rId2" Type="http://schemas.openxmlformats.org/officeDocument/2006/relationships/hyperlink" Target="http://images.yandex.ru/yandsearch?text=%D1%84%D0%BE%D1%82%D0%BE%20%D0%B1%D0%BE%D0%BB%D0%BE%D1%82%D0%BE&amp;uinfo=sw-1349-sh-624-fw-1124-fh-448-pd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4%D0%BE%D1%82%D0%BE%20%D0%B2%D0%BE%D0%B4%D0%BD%D1%8B%D0%B5%20%D0%B3%D1%80%D1%83%D0%B7%D0%BE%D0%B2%D1%8B%D0%B5%20%D1%81%D1%83%D0%B4%D0%B0&amp;uinfo=sw-1349-sh-624-fw-1124-fh-448-pd-1" TargetMode="External"/><Relationship Id="rId5" Type="http://schemas.openxmlformats.org/officeDocument/2006/relationships/hyperlink" Target="http://images.yandex.ru/yandsearch?text=%D1%84%D0%BE%D1%82%D0%BE%20%D1%80%D0%B5%D0%BA%D0%B0%20%D0%B2%D0%BF%D0%B0%D0%B4%D0%B0%D0%B5%D1%82%20%D0%B2%20%D0%BC%D0%BE%D1%80%D0%B5&amp;uinfo=sw-1349-sh-624-fw-1124-fh-448-pd-1" TargetMode="External"/><Relationship Id="rId10" Type="http://schemas.openxmlformats.org/officeDocument/2006/relationships/hyperlink" Target="http://images.yandex.ru/yandsearch?text=%D1%84%D0%BE%D1%82%D0%BE%20%D0%B2%D0%BE%D0%B4%D0%BD%D1%8B%D0%B5%20%20%D1%81%D1%83%D0%B4%D0%B0%20%D0%BD%D0%B0%20%D0%B2%D0%BE%D0%B7%D0%B4%D1%83%D1%88%D0%BD%D0%BE%D0%B9%20%D0%BF%D0%BE%D0%B4%D1%83%D1%88%D0%BA%D0%B5&amp;uinfo=sw-1349-sh-624-fw-1124-fh-448-pd-1" TargetMode="External"/><Relationship Id="rId4" Type="http://schemas.openxmlformats.org/officeDocument/2006/relationships/hyperlink" Target="http://images.yandex.ru/yandsearch?text=%D1%84%D0%BE%D1%82%D0%BE%20%D1%80%D0%B5%D0%BA%D0%B0%20%D0%B2%D0%BF%D0%B0%D0%B4%D0%B0%D0%B5%D1%82%20%D0%B2%20%D1%80%D0%B5%D0%BA%D1%83&amp;stype=image&amp;lr=10740&amp;noreask=1&amp;source=wiz" TargetMode="External"/><Relationship Id="rId9" Type="http://schemas.openxmlformats.org/officeDocument/2006/relationships/hyperlink" Target="http://images.yandex.ru/yandsearch?text=%D1%84%D0%BE%D1%82%D0%BE%20%D0%B3%D1%80%D1%83%D0%B7%D0%BE%D0%B2%D0%BE%D0%B9%20%D0%A0%D1%83%D1%81%D0%BB%D0%B0%D0%BD&amp;uinfo=sw-1349-sh-624-fw-1124-fh-448-pd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814" y="620688"/>
            <a:ext cx="8137276" cy="18138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9000" b="1" i="1" dirty="0" smtClean="0">
                <a:solidFill>
                  <a:schemeClr val="bg2">
                    <a:lumMod val="25000"/>
                  </a:schemeClr>
                </a:solidFill>
              </a:rPr>
              <a:t>РЕКИ  И  ОЗЁРА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08920"/>
            <a:ext cx="2541662" cy="19062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48" y="4618236"/>
            <a:ext cx="2496277" cy="18722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386" y="2402054"/>
            <a:ext cx="2521732" cy="18912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848" y="4988111"/>
            <a:ext cx="2725404" cy="17354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-21744" y="5549411"/>
            <a:ext cx="273630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составлена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учителем МБОУ СОШ №27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Мытищи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Романовой И.С.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157192"/>
            <a:ext cx="8964488" cy="170080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Плотины электростанций замедляют скорость течения, а значит,</a:t>
            </a:r>
          </a:p>
          <a:p>
            <a:pPr marL="0" indent="0" algn="just">
              <a:buNone/>
            </a:pPr>
            <a:r>
              <a:rPr lang="ru-RU" dirty="0"/>
              <a:t>и</a:t>
            </a:r>
            <a:r>
              <a:rPr lang="ru-RU" dirty="0" smtClean="0"/>
              <a:t> замену воды. А она «цветёт», становится неприятной на вкус. </a:t>
            </a:r>
          </a:p>
          <a:p>
            <a:pPr algn="just"/>
            <a:r>
              <a:rPr lang="ru-RU" dirty="0" smtClean="0"/>
              <a:t>Вода водохранилищ  заливает много лугов, на которых раньше пасли скот.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707904" cy="2780928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348880"/>
            <a:ext cx="4416152" cy="2484086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3925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509120"/>
            <a:ext cx="8928991" cy="2348880"/>
          </a:xfrm>
        </p:spPr>
        <p:txBody>
          <a:bodyPr/>
          <a:lstStyle/>
          <a:p>
            <a:pPr algn="just"/>
            <a:r>
              <a:rPr lang="ru-RU" dirty="0" smtClean="0"/>
              <a:t>Плотины препятствуют проходу рыб ценных пород на место икрометания. От этого рыбы становится меньше.</a:t>
            </a:r>
          </a:p>
          <a:p>
            <a:pPr algn="just"/>
            <a:r>
              <a:rPr lang="ru-RU" dirty="0" smtClean="0"/>
              <a:t>Рыбоподъёмники у плотин пропускают не более 20% рыб, идущих на икромёт. Много рыб мечут икру у плотин, где она почти вся гибнет.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66590"/>
            <a:ext cx="3743697" cy="280489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677" y="1844824"/>
            <a:ext cx="3882970" cy="2596737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3200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877272"/>
            <a:ext cx="8856983" cy="864095"/>
          </a:xfrm>
        </p:spPr>
        <p:txBody>
          <a:bodyPr/>
          <a:lstStyle/>
          <a:p>
            <a:pPr algn="just"/>
            <a:r>
              <a:rPr lang="ru-RU" dirty="0" smtClean="0"/>
              <a:t>Очистка дна рек, озёр, добыча песка  уничтожает места кормёжки рыб, места икромёта, распугивает рыбу.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4231144" cy="3173358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708920"/>
            <a:ext cx="3964947" cy="2973710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864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869160"/>
            <a:ext cx="8964487" cy="1988839"/>
          </a:xfrm>
        </p:spPr>
        <p:txBody>
          <a:bodyPr/>
          <a:lstStyle/>
          <a:p>
            <a:pPr algn="just"/>
            <a:r>
              <a:rPr lang="ru-RU" dirty="0" smtClean="0"/>
              <a:t>Баржи, корабли при движении поднимают волну до трёх метров, которая разрушает берега, пугает рыбу, сметает икру со стеблей подводных растений. Винты кораблей и быстроходные корабли – «ракеты» бьют и калечат рыбу.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2479684" cy="181017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160646"/>
            <a:ext cx="2847568" cy="1704091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425948"/>
            <a:ext cx="2592288" cy="1882028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518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869160"/>
            <a:ext cx="9036495" cy="18001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Сплав  леса брёвнами по реке, особенно не связанными в плоты, заражает и губит реку – кора размокает, брёвна трутся друг о друга, размокшая кора легко отстаёт от бревна и тонет в воде, застилая дно. Гниющая кора отравляет воду и губит рыбий корм.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459194"/>
            <a:ext cx="4367107" cy="3109797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4567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5301208"/>
            <a:ext cx="9036495" cy="1556792"/>
          </a:xfrm>
        </p:spPr>
        <p:txBody>
          <a:bodyPr/>
          <a:lstStyle/>
          <a:p>
            <a:pPr algn="just"/>
            <a:r>
              <a:rPr lang="ru-RU" dirty="0" smtClean="0"/>
              <a:t>Раньше старались лес рубить по берегам  рек и вблизи них, чтобы удобно было сплавлять брёвна. Но вырубка леса у рек вызывает их обмеление, так как весной снег на открытых местах быстро тает и уходит вешней водой.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556792"/>
            <a:ext cx="4149500" cy="272901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60849"/>
            <a:ext cx="4209327" cy="2808312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0216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013176"/>
            <a:ext cx="8964487" cy="1844824"/>
          </a:xfrm>
        </p:spPr>
        <p:txBody>
          <a:bodyPr/>
          <a:lstStyle/>
          <a:p>
            <a:r>
              <a:rPr lang="ru-RU" dirty="0" smtClean="0"/>
              <a:t>Многие люди бросают мусор по берегам рек, озёр  и  в сами водоёмы. Часто можно видеть берега, замусоренные битым стеклом, банками и прочим.  Во многих реках воду нельзя пить неочищенной,  даже нельзя купаться.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988840"/>
            <a:ext cx="3996834" cy="280146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12776"/>
            <a:ext cx="3887713" cy="2918775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5130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01366"/>
            <a:ext cx="2218176" cy="155476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570" y="2167973"/>
            <a:ext cx="2347510" cy="156617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755" y="1401366"/>
            <a:ext cx="2088232" cy="156617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167973"/>
            <a:ext cx="2088232" cy="1566174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547664" y="40487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0099"/>
                </a:solidFill>
              </a:rPr>
              <a:t>Что же делать?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0" y="4005064"/>
            <a:ext cx="2460104" cy="24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589240"/>
            <a:ext cx="8964487" cy="1268759"/>
          </a:xfrm>
        </p:spPr>
        <p:txBody>
          <a:bodyPr/>
          <a:lstStyle/>
          <a:p>
            <a:pPr algn="just"/>
            <a:r>
              <a:rPr lang="ru-RU" dirty="0" smtClean="0"/>
              <a:t>Надо строить очистные сооружения для промышленных стоков (сбросов) и очищенную воду использовать вновь, не сбрасывая в реки.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3793604" cy="284520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564903"/>
            <a:ext cx="3928332" cy="2959343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4477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733256"/>
            <a:ext cx="8964487" cy="1124743"/>
          </a:xfrm>
        </p:spPr>
        <p:txBody>
          <a:bodyPr/>
          <a:lstStyle/>
          <a:p>
            <a:pPr algn="just"/>
            <a:r>
              <a:rPr lang="ru-RU" dirty="0" smtClean="0"/>
              <a:t>Нужно отказать от перевозок грузов по реке, хотя это дешевле перевозок по железной дороге.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870734"/>
            <a:ext cx="5497070" cy="2258796"/>
          </a:xfrm>
          <a:prstGeom prst="rect">
            <a:avLst/>
          </a:prstGeom>
          <a:solidFill>
            <a:schemeClr val="accent2"/>
          </a:solidFill>
          <a:ln>
            <a:solidFill>
              <a:srgbClr val="00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71077"/>
            <a:ext cx="3240360" cy="242905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284984"/>
            <a:ext cx="3528392" cy="217257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571077"/>
            <a:ext cx="3131840" cy="2117907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9578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53408"/>
            <a:ext cx="7704856" cy="1065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Используя схему,  назовите и </a:t>
            </a:r>
          </a:p>
          <a:p>
            <a:pPr marL="0" indent="0">
              <a:buNone/>
            </a:pPr>
            <a:r>
              <a:rPr lang="ru-RU" dirty="0" smtClean="0"/>
              <a:t>покажите части реки.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93315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ИСТОК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822992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ПРАВЫЙ БЕРЕГ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113514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ЛЕВЫЙ БЕРЕГ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2945104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ЛЕВЫЙ ПРИТОК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517232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ПРАВЫЙ ПРИТОК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3645024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УСТЬЕ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5752" y="4419848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РУСЛО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-36513" y="206374"/>
            <a:ext cx="9217025" cy="6651625"/>
          </a:xfrm>
          <a:custGeom>
            <a:avLst/>
            <a:gdLst>
              <a:gd name="T0" fmla="*/ 0 w 5761"/>
              <a:gd name="T1" fmla="*/ 2518 h 4060"/>
              <a:gd name="T2" fmla="*/ 409 w 5761"/>
              <a:gd name="T3" fmla="*/ 2518 h 4060"/>
              <a:gd name="T4" fmla="*/ 1724 w 5761"/>
              <a:gd name="T5" fmla="*/ 2064 h 4060"/>
              <a:gd name="T6" fmla="*/ 2767 w 5761"/>
              <a:gd name="T7" fmla="*/ 1475 h 4060"/>
              <a:gd name="T8" fmla="*/ 3765 w 5761"/>
              <a:gd name="T9" fmla="*/ 704 h 4060"/>
              <a:gd name="T10" fmla="*/ 4264 w 5761"/>
              <a:gd name="T11" fmla="*/ 23 h 4060"/>
              <a:gd name="T12" fmla="*/ 4582 w 5761"/>
              <a:gd name="T13" fmla="*/ 568 h 4060"/>
              <a:gd name="T14" fmla="*/ 5262 w 5761"/>
              <a:gd name="T15" fmla="*/ 1429 h 4060"/>
              <a:gd name="T16" fmla="*/ 5716 w 5761"/>
              <a:gd name="T17" fmla="*/ 1747 h 4060"/>
              <a:gd name="T18" fmla="*/ 5761 w 5761"/>
              <a:gd name="T19" fmla="*/ 4060 h 4060"/>
              <a:gd name="T20" fmla="*/ 0 w 5761"/>
              <a:gd name="T21" fmla="*/ 4060 h 4060"/>
              <a:gd name="T22" fmla="*/ 0 w 5761"/>
              <a:gd name="T23" fmla="*/ 2518 h 4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61" h="4060">
                <a:moveTo>
                  <a:pt x="0" y="2518"/>
                </a:moveTo>
                <a:cubicBezTo>
                  <a:pt x="68" y="2261"/>
                  <a:pt x="122" y="2594"/>
                  <a:pt x="409" y="2518"/>
                </a:cubicBezTo>
                <a:cubicBezTo>
                  <a:pt x="696" y="2442"/>
                  <a:pt x="1331" y="2238"/>
                  <a:pt x="1724" y="2064"/>
                </a:cubicBezTo>
                <a:cubicBezTo>
                  <a:pt x="2117" y="1890"/>
                  <a:pt x="2427" y="1702"/>
                  <a:pt x="2767" y="1475"/>
                </a:cubicBezTo>
                <a:cubicBezTo>
                  <a:pt x="3107" y="1248"/>
                  <a:pt x="3516" y="946"/>
                  <a:pt x="3765" y="704"/>
                </a:cubicBezTo>
                <a:cubicBezTo>
                  <a:pt x="4014" y="462"/>
                  <a:pt x="4128" y="46"/>
                  <a:pt x="4264" y="23"/>
                </a:cubicBezTo>
                <a:cubicBezTo>
                  <a:pt x="4400" y="0"/>
                  <a:pt x="4416" y="334"/>
                  <a:pt x="4582" y="568"/>
                </a:cubicBezTo>
                <a:cubicBezTo>
                  <a:pt x="4748" y="802"/>
                  <a:pt x="5073" y="1233"/>
                  <a:pt x="5262" y="1429"/>
                </a:cubicBezTo>
                <a:cubicBezTo>
                  <a:pt x="5451" y="1625"/>
                  <a:pt x="5633" y="1309"/>
                  <a:pt x="5716" y="1747"/>
                </a:cubicBezTo>
                <a:lnTo>
                  <a:pt x="5761" y="4060"/>
                </a:lnTo>
                <a:lnTo>
                  <a:pt x="0" y="4060"/>
                </a:lnTo>
                <a:lnTo>
                  <a:pt x="0" y="2518"/>
                </a:lnTo>
                <a:close/>
              </a:path>
            </a:pathLst>
          </a:custGeom>
          <a:solidFill>
            <a:srgbClr val="D7AE85"/>
          </a:solidFill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0" y="1349375"/>
            <a:ext cx="7621588" cy="5508625"/>
          </a:xfrm>
          <a:custGeom>
            <a:avLst/>
            <a:gdLst>
              <a:gd name="T0" fmla="*/ 608 w 4801"/>
              <a:gd name="T1" fmla="*/ 2010 h 3470"/>
              <a:gd name="T2" fmla="*/ 1002 w 4801"/>
              <a:gd name="T3" fmla="*/ 2294 h 3470"/>
              <a:gd name="T4" fmla="*/ 1081 w 4801"/>
              <a:gd name="T5" fmla="*/ 2365 h 3470"/>
              <a:gd name="T6" fmla="*/ 1239 w 4801"/>
              <a:gd name="T7" fmla="*/ 2484 h 3470"/>
              <a:gd name="T8" fmla="*/ 1547 w 4801"/>
              <a:gd name="T9" fmla="*/ 2413 h 3470"/>
              <a:gd name="T10" fmla="*/ 1949 w 4801"/>
              <a:gd name="T11" fmla="*/ 2136 h 3470"/>
              <a:gd name="T12" fmla="*/ 2052 w 4801"/>
              <a:gd name="T13" fmla="*/ 2026 h 3470"/>
              <a:gd name="T14" fmla="*/ 2328 w 4801"/>
              <a:gd name="T15" fmla="*/ 1679 h 3470"/>
              <a:gd name="T16" fmla="*/ 2517 w 4801"/>
              <a:gd name="T17" fmla="*/ 1434 h 3470"/>
              <a:gd name="T18" fmla="*/ 2612 w 4801"/>
              <a:gd name="T19" fmla="*/ 1197 h 3470"/>
              <a:gd name="T20" fmla="*/ 2573 w 4801"/>
              <a:gd name="T21" fmla="*/ 1379 h 3470"/>
              <a:gd name="T22" fmla="*/ 2352 w 4801"/>
              <a:gd name="T23" fmla="*/ 1726 h 3470"/>
              <a:gd name="T24" fmla="*/ 2170 w 4801"/>
              <a:gd name="T25" fmla="*/ 1955 h 3470"/>
              <a:gd name="T26" fmla="*/ 2533 w 4801"/>
              <a:gd name="T27" fmla="*/ 1813 h 3470"/>
              <a:gd name="T28" fmla="*/ 3401 w 4801"/>
              <a:gd name="T29" fmla="*/ 1687 h 3470"/>
              <a:gd name="T30" fmla="*/ 3551 w 4801"/>
              <a:gd name="T31" fmla="*/ 1600 h 3470"/>
              <a:gd name="T32" fmla="*/ 3725 w 4801"/>
              <a:gd name="T33" fmla="*/ 598 h 3470"/>
              <a:gd name="T34" fmla="*/ 4293 w 4801"/>
              <a:gd name="T35" fmla="*/ 85 h 3470"/>
              <a:gd name="T36" fmla="*/ 4277 w 4801"/>
              <a:gd name="T37" fmla="*/ 156 h 3470"/>
              <a:gd name="T38" fmla="*/ 3993 w 4801"/>
              <a:gd name="T39" fmla="*/ 495 h 3470"/>
              <a:gd name="T40" fmla="*/ 3764 w 4801"/>
              <a:gd name="T41" fmla="*/ 827 h 3470"/>
              <a:gd name="T42" fmla="*/ 3725 w 4801"/>
              <a:gd name="T43" fmla="*/ 1308 h 3470"/>
              <a:gd name="T44" fmla="*/ 3251 w 4801"/>
              <a:gd name="T45" fmla="*/ 1876 h 3470"/>
              <a:gd name="T46" fmla="*/ 3030 w 4801"/>
              <a:gd name="T47" fmla="*/ 2002 h 3470"/>
              <a:gd name="T48" fmla="*/ 3898 w 4801"/>
              <a:gd name="T49" fmla="*/ 2026 h 3470"/>
              <a:gd name="T50" fmla="*/ 4593 w 4801"/>
              <a:gd name="T51" fmla="*/ 1261 h 3470"/>
              <a:gd name="T52" fmla="*/ 4774 w 4801"/>
              <a:gd name="T53" fmla="*/ 637 h 3470"/>
              <a:gd name="T54" fmla="*/ 4640 w 4801"/>
              <a:gd name="T55" fmla="*/ 1324 h 3470"/>
              <a:gd name="T56" fmla="*/ 4143 w 4801"/>
              <a:gd name="T57" fmla="*/ 1947 h 3470"/>
              <a:gd name="T58" fmla="*/ 3906 w 4801"/>
              <a:gd name="T59" fmla="*/ 2113 h 3470"/>
              <a:gd name="T60" fmla="*/ 3188 w 4801"/>
              <a:gd name="T61" fmla="*/ 2105 h 3470"/>
              <a:gd name="T62" fmla="*/ 2888 w 4801"/>
              <a:gd name="T63" fmla="*/ 2002 h 3470"/>
              <a:gd name="T64" fmla="*/ 2375 w 4801"/>
              <a:gd name="T65" fmla="*/ 2199 h 3470"/>
              <a:gd name="T66" fmla="*/ 1933 w 4801"/>
              <a:gd name="T67" fmla="*/ 2468 h 3470"/>
              <a:gd name="T68" fmla="*/ 1736 w 4801"/>
              <a:gd name="T69" fmla="*/ 2728 h 3470"/>
              <a:gd name="T70" fmla="*/ 1807 w 4801"/>
              <a:gd name="T71" fmla="*/ 3036 h 3470"/>
              <a:gd name="T72" fmla="*/ 1981 w 4801"/>
              <a:gd name="T73" fmla="*/ 3146 h 3470"/>
              <a:gd name="T74" fmla="*/ 2139 w 4801"/>
              <a:gd name="T75" fmla="*/ 3296 h 3470"/>
              <a:gd name="T76" fmla="*/ 2186 w 4801"/>
              <a:gd name="T77" fmla="*/ 3359 h 3470"/>
              <a:gd name="T78" fmla="*/ 2210 w 4801"/>
              <a:gd name="T79" fmla="*/ 3438 h 3470"/>
              <a:gd name="T80" fmla="*/ 16 w 4801"/>
              <a:gd name="T81" fmla="*/ 2941 h 3470"/>
              <a:gd name="T82" fmla="*/ 71 w 4801"/>
              <a:gd name="T83" fmla="*/ 1797 h 3470"/>
              <a:gd name="T84" fmla="*/ 387 w 4801"/>
              <a:gd name="T85" fmla="*/ 1923 h 3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1" h="3470">
                <a:moveTo>
                  <a:pt x="387" y="1923"/>
                </a:moveTo>
                <a:cubicBezTo>
                  <a:pt x="416" y="1930"/>
                  <a:pt x="447" y="1933"/>
                  <a:pt x="474" y="1947"/>
                </a:cubicBezTo>
                <a:cubicBezTo>
                  <a:pt x="521" y="1971"/>
                  <a:pt x="556" y="1997"/>
                  <a:pt x="608" y="2010"/>
                </a:cubicBezTo>
                <a:cubicBezTo>
                  <a:pt x="661" y="2045"/>
                  <a:pt x="729" y="2051"/>
                  <a:pt x="781" y="2089"/>
                </a:cubicBezTo>
                <a:cubicBezTo>
                  <a:pt x="840" y="2132"/>
                  <a:pt x="887" y="2189"/>
                  <a:pt x="947" y="2231"/>
                </a:cubicBezTo>
                <a:cubicBezTo>
                  <a:pt x="984" y="2286"/>
                  <a:pt x="963" y="2267"/>
                  <a:pt x="1002" y="2294"/>
                </a:cubicBezTo>
                <a:cubicBezTo>
                  <a:pt x="1046" y="2360"/>
                  <a:pt x="989" y="2285"/>
                  <a:pt x="1042" y="2326"/>
                </a:cubicBezTo>
                <a:cubicBezTo>
                  <a:pt x="1049" y="2332"/>
                  <a:pt x="1051" y="2342"/>
                  <a:pt x="1058" y="2349"/>
                </a:cubicBezTo>
                <a:cubicBezTo>
                  <a:pt x="1065" y="2356"/>
                  <a:pt x="1073" y="2360"/>
                  <a:pt x="1081" y="2365"/>
                </a:cubicBezTo>
                <a:cubicBezTo>
                  <a:pt x="1105" y="2400"/>
                  <a:pt x="1127" y="2430"/>
                  <a:pt x="1168" y="2444"/>
                </a:cubicBezTo>
                <a:cubicBezTo>
                  <a:pt x="1176" y="2452"/>
                  <a:pt x="1182" y="2462"/>
                  <a:pt x="1192" y="2468"/>
                </a:cubicBezTo>
                <a:cubicBezTo>
                  <a:pt x="1206" y="2476"/>
                  <a:pt x="1239" y="2484"/>
                  <a:pt x="1239" y="2484"/>
                </a:cubicBezTo>
                <a:cubicBezTo>
                  <a:pt x="1302" y="2481"/>
                  <a:pt x="1365" y="2481"/>
                  <a:pt x="1428" y="2476"/>
                </a:cubicBezTo>
                <a:cubicBezTo>
                  <a:pt x="1455" y="2474"/>
                  <a:pt x="1507" y="2452"/>
                  <a:pt x="1507" y="2452"/>
                </a:cubicBezTo>
                <a:cubicBezTo>
                  <a:pt x="1550" y="2387"/>
                  <a:pt x="1493" y="2465"/>
                  <a:pt x="1547" y="2413"/>
                </a:cubicBezTo>
                <a:cubicBezTo>
                  <a:pt x="1593" y="2368"/>
                  <a:pt x="1529" y="2409"/>
                  <a:pt x="1586" y="2365"/>
                </a:cubicBezTo>
                <a:cubicBezTo>
                  <a:pt x="1641" y="2322"/>
                  <a:pt x="1700" y="2283"/>
                  <a:pt x="1760" y="2247"/>
                </a:cubicBezTo>
                <a:cubicBezTo>
                  <a:pt x="1820" y="2211"/>
                  <a:pt x="1881" y="2153"/>
                  <a:pt x="1949" y="2136"/>
                </a:cubicBezTo>
                <a:cubicBezTo>
                  <a:pt x="2004" y="2101"/>
                  <a:pt x="1979" y="2111"/>
                  <a:pt x="2020" y="2097"/>
                </a:cubicBezTo>
                <a:cubicBezTo>
                  <a:pt x="2025" y="2089"/>
                  <a:pt x="2032" y="2082"/>
                  <a:pt x="2036" y="2073"/>
                </a:cubicBezTo>
                <a:cubicBezTo>
                  <a:pt x="2043" y="2058"/>
                  <a:pt x="2052" y="2026"/>
                  <a:pt x="2052" y="2026"/>
                </a:cubicBezTo>
                <a:cubicBezTo>
                  <a:pt x="2065" y="1938"/>
                  <a:pt x="2085" y="1900"/>
                  <a:pt x="2139" y="1829"/>
                </a:cubicBezTo>
                <a:cubicBezTo>
                  <a:pt x="2152" y="1812"/>
                  <a:pt x="2179" y="1812"/>
                  <a:pt x="2194" y="1797"/>
                </a:cubicBezTo>
                <a:cubicBezTo>
                  <a:pt x="2236" y="1756"/>
                  <a:pt x="2279" y="1714"/>
                  <a:pt x="2328" y="1679"/>
                </a:cubicBezTo>
                <a:cubicBezTo>
                  <a:pt x="2352" y="1643"/>
                  <a:pt x="2388" y="1619"/>
                  <a:pt x="2415" y="1584"/>
                </a:cubicBezTo>
                <a:cubicBezTo>
                  <a:pt x="2440" y="1551"/>
                  <a:pt x="2461" y="1514"/>
                  <a:pt x="2486" y="1481"/>
                </a:cubicBezTo>
                <a:cubicBezTo>
                  <a:pt x="2506" y="1425"/>
                  <a:pt x="2477" y="1495"/>
                  <a:pt x="2517" y="1434"/>
                </a:cubicBezTo>
                <a:cubicBezTo>
                  <a:pt x="2528" y="1417"/>
                  <a:pt x="2533" y="1398"/>
                  <a:pt x="2541" y="1379"/>
                </a:cubicBezTo>
                <a:cubicBezTo>
                  <a:pt x="2556" y="1342"/>
                  <a:pt x="2562" y="1297"/>
                  <a:pt x="2580" y="1261"/>
                </a:cubicBezTo>
                <a:cubicBezTo>
                  <a:pt x="2591" y="1240"/>
                  <a:pt x="2606" y="1220"/>
                  <a:pt x="2612" y="1197"/>
                </a:cubicBezTo>
                <a:cubicBezTo>
                  <a:pt x="2615" y="1187"/>
                  <a:pt x="2615" y="1176"/>
                  <a:pt x="2620" y="1166"/>
                </a:cubicBezTo>
                <a:cubicBezTo>
                  <a:pt x="2630" y="1146"/>
                  <a:pt x="2647" y="1130"/>
                  <a:pt x="2659" y="1111"/>
                </a:cubicBezTo>
                <a:cubicBezTo>
                  <a:pt x="2647" y="1192"/>
                  <a:pt x="2617" y="1308"/>
                  <a:pt x="2573" y="1379"/>
                </a:cubicBezTo>
                <a:cubicBezTo>
                  <a:pt x="2538" y="1517"/>
                  <a:pt x="2519" y="1614"/>
                  <a:pt x="2391" y="1694"/>
                </a:cubicBezTo>
                <a:cubicBezTo>
                  <a:pt x="2386" y="1702"/>
                  <a:pt x="2382" y="1712"/>
                  <a:pt x="2375" y="1718"/>
                </a:cubicBezTo>
                <a:cubicBezTo>
                  <a:pt x="2369" y="1723"/>
                  <a:pt x="2358" y="1720"/>
                  <a:pt x="2352" y="1726"/>
                </a:cubicBezTo>
                <a:cubicBezTo>
                  <a:pt x="2339" y="1739"/>
                  <a:pt x="2333" y="1760"/>
                  <a:pt x="2320" y="1773"/>
                </a:cubicBezTo>
                <a:cubicBezTo>
                  <a:pt x="2284" y="1809"/>
                  <a:pt x="2260" y="1855"/>
                  <a:pt x="2218" y="1884"/>
                </a:cubicBezTo>
                <a:cubicBezTo>
                  <a:pt x="2208" y="1915"/>
                  <a:pt x="2183" y="1926"/>
                  <a:pt x="2170" y="1955"/>
                </a:cubicBezTo>
                <a:cubicBezTo>
                  <a:pt x="2154" y="1990"/>
                  <a:pt x="2152" y="2018"/>
                  <a:pt x="2131" y="2050"/>
                </a:cubicBezTo>
                <a:cubicBezTo>
                  <a:pt x="2182" y="2066"/>
                  <a:pt x="2226" y="2018"/>
                  <a:pt x="2273" y="2002"/>
                </a:cubicBezTo>
                <a:cubicBezTo>
                  <a:pt x="2362" y="1940"/>
                  <a:pt x="2443" y="1873"/>
                  <a:pt x="2533" y="1813"/>
                </a:cubicBezTo>
                <a:cubicBezTo>
                  <a:pt x="2572" y="1787"/>
                  <a:pt x="2626" y="1751"/>
                  <a:pt x="2675" y="1750"/>
                </a:cubicBezTo>
                <a:cubicBezTo>
                  <a:pt x="2864" y="1747"/>
                  <a:pt x="3054" y="1745"/>
                  <a:pt x="3243" y="1742"/>
                </a:cubicBezTo>
                <a:cubicBezTo>
                  <a:pt x="3299" y="1731"/>
                  <a:pt x="3346" y="1700"/>
                  <a:pt x="3401" y="1687"/>
                </a:cubicBezTo>
                <a:cubicBezTo>
                  <a:pt x="3431" y="1664"/>
                  <a:pt x="3460" y="1643"/>
                  <a:pt x="3496" y="1631"/>
                </a:cubicBezTo>
                <a:cubicBezTo>
                  <a:pt x="3506" y="1623"/>
                  <a:pt x="3516" y="1614"/>
                  <a:pt x="3527" y="1608"/>
                </a:cubicBezTo>
                <a:cubicBezTo>
                  <a:pt x="3534" y="1604"/>
                  <a:pt x="3544" y="1605"/>
                  <a:pt x="3551" y="1600"/>
                </a:cubicBezTo>
                <a:cubicBezTo>
                  <a:pt x="3590" y="1570"/>
                  <a:pt x="3622" y="1528"/>
                  <a:pt x="3638" y="1481"/>
                </a:cubicBezTo>
                <a:cubicBezTo>
                  <a:pt x="3663" y="1255"/>
                  <a:pt x="3641" y="1473"/>
                  <a:pt x="3654" y="961"/>
                </a:cubicBezTo>
                <a:cubicBezTo>
                  <a:pt x="3657" y="861"/>
                  <a:pt x="3653" y="688"/>
                  <a:pt x="3725" y="598"/>
                </a:cubicBezTo>
                <a:cubicBezTo>
                  <a:pt x="3794" y="511"/>
                  <a:pt x="3907" y="469"/>
                  <a:pt x="3993" y="400"/>
                </a:cubicBezTo>
                <a:cubicBezTo>
                  <a:pt x="4069" y="338"/>
                  <a:pt x="4133" y="257"/>
                  <a:pt x="4214" y="203"/>
                </a:cubicBezTo>
                <a:cubicBezTo>
                  <a:pt x="4241" y="164"/>
                  <a:pt x="4264" y="123"/>
                  <a:pt x="4293" y="85"/>
                </a:cubicBezTo>
                <a:cubicBezTo>
                  <a:pt x="4307" y="43"/>
                  <a:pt x="4296" y="68"/>
                  <a:pt x="4332" y="14"/>
                </a:cubicBezTo>
                <a:cubicBezTo>
                  <a:pt x="4341" y="0"/>
                  <a:pt x="4321" y="45"/>
                  <a:pt x="4316" y="61"/>
                </a:cubicBezTo>
                <a:cubicBezTo>
                  <a:pt x="4305" y="95"/>
                  <a:pt x="4291" y="124"/>
                  <a:pt x="4277" y="156"/>
                </a:cubicBezTo>
                <a:cubicBezTo>
                  <a:pt x="4270" y="171"/>
                  <a:pt x="4270" y="189"/>
                  <a:pt x="4261" y="203"/>
                </a:cubicBezTo>
                <a:cubicBezTo>
                  <a:pt x="4209" y="283"/>
                  <a:pt x="4173" y="327"/>
                  <a:pt x="4095" y="385"/>
                </a:cubicBezTo>
                <a:cubicBezTo>
                  <a:pt x="4068" y="427"/>
                  <a:pt x="4022" y="453"/>
                  <a:pt x="3993" y="495"/>
                </a:cubicBezTo>
                <a:cubicBezTo>
                  <a:pt x="3989" y="501"/>
                  <a:pt x="3869" y="559"/>
                  <a:pt x="3867" y="566"/>
                </a:cubicBezTo>
                <a:cubicBezTo>
                  <a:pt x="3847" y="626"/>
                  <a:pt x="3838" y="624"/>
                  <a:pt x="3804" y="669"/>
                </a:cubicBezTo>
                <a:cubicBezTo>
                  <a:pt x="3786" y="720"/>
                  <a:pt x="3795" y="782"/>
                  <a:pt x="3764" y="827"/>
                </a:cubicBezTo>
                <a:cubicBezTo>
                  <a:pt x="3752" y="867"/>
                  <a:pt x="3785" y="913"/>
                  <a:pt x="3772" y="953"/>
                </a:cubicBezTo>
                <a:cubicBezTo>
                  <a:pt x="3753" y="1011"/>
                  <a:pt x="3755" y="1075"/>
                  <a:pt x="3740" y="1134"/>
                </a:cubicBezTo>
                <a:cubicBezTo>
                  <a:pt x="3733" y="1200"/>
                  <a:pt x="3727" y="1238"/>
                  <a:pt x="3725" y="1308"/>
                </a:cubicBezTo>
                <a:cubicBezTo>
                  <a:pt x="3721" y="1432"/>
                  <a:pt x="3698" y="1539"/>
                  <a:pt x="3693" y="1663"/>
                </a:cubicBezTo>
                <a:cubicBezTo>
                  <a:pt x="3687" y="1815"/>
                  <a:pt x="3510" y="1859"/>
                  <a:pt x="3393" y="1868"/>
                </a:cubicBezTo>
                <a:cubicBezTo>
                  <a:pt x="3346" y="1872"/>
                  <a:pt x="3298" y="1873"/>
                  <a:pt x="3251" y="1876"/>
                </a:cubicBezTo>
                <a:cubicBezTo>
                  <a:pt x="3196" y="1884"/>
                  <a:pt x="3146" y="1899"/>
                  <a:pt x="3093" y="1915"/>
                </a:cubicBezTo>
                <a:cubicBezTo>
                  <a:pt x="3066" y="1934"/>
                  <a:pt x="3046" y="1939"/>
                  <a:pt x="3022" y="1963"/>
                </a:cubicBezTo>
                <a:cubicBezTo>
                  <a:pt x="3025" y="1976"/>
                  <a:pt x="3022" y="1992"/>
                  <a:pt x="3030" y="2002"/>
                </a:cubicBezTo>
                <a:cubicBezTo>
                  <a:pt x="3082" y="2068"/>
                  <a:pt x="3258" y="2069"/>
                  <a:pt x="3322" y="2073"/>
                </a:cubicBezTo>
                <a:cubicBezTo>
                  <a:pt x="3477" y="2070"/>
                  <a:pt x="3633" y="2074"/>
                  <a:pt x="3788" y="2065"/>
                </a:cubicBezTo>
                <a:cubicBezTo>
                  <a:pt x="3827" y="2063"/>
                  <a:pt x="3861" y="2038"/>
                  <a:pt x="3898" y="2026"/>
                </a:cubicBezTo>
                <a:cubicBezTo>
                  <a:pt x="4027" y="1982"/>
                  <a:pt x="4190" y="1879"/>
                  <a:pt x="4261" y="1758"/>
                </a:cubicBezTo>
                <a:cubicBezTo>
                  <a:pt x="4351" y="1605"/>
                  <a:pt x="4401" y="1492"/>
                  <a:pt x="4553" y="1379"/>
                </a:cubicBezTo>
                <a:cubicBezTo>
                  <a:pt x="4569" y="1355"/>
                  <a:pt x="4583" y="1288"/>
                  <a:pt x="4593" y="1261"/>
                </a:cubicBezTo>
                <a:cubicBezTo>
                  <a:pt x="4605" y="1229"/>
                  <a:pt x="4613" y="1202"/>
                  <a:pt x="4632" y="1174"/>
                </a:cubicBezTo>
                <a:cubicBezTo>
                  <a:pt x="4651" y="1098"/>
                  <a:pt x="4670" y="1019"/>
                  <a:pt x="4695" y="945"/>
                </a:cubicBezTo>
                <a:cubicBezTo>
                  <a:pt x="4710" y="831"/>
                  <a:pt x="4738" y="744"/>
                  <a:pt x="4774" y="637"/>
                </a:cubicBezTo>
                <a:cubicBezTo>
                  <a:pt x="4801" y="743"/>
                  <a:pt x="4733" y="907"/>
                  <a:pt x="4711" y="1016"/>
                </a:cubicBezTo>
                <a:cubicBezTo>
                  <a:pt x="4699" y="1075"/>
                  <a:pt x="4683" y="1131"/>
                  <a:pt x="4671" y="1190"/>
                </a:cubicBezTo>
                <a:cubicBezTo>
                  <a:pt x="4662" y="1234"/>
                  <a:pt x="4661" y="1283"/>
                  <a:pt x="4640" y="1324"/>
                </a:cubicBezTo>
                <a:cubicBezTo>
                  <a:pt x="4585" y="1431"/>
                  <a:pt x="4512" y="1533"/>
                  <a:pt x="4411" y="1600"/>
                </a:cubicBezTo>
                <a:cubicBezTo>
                  <a:pt x="4355" y="1680"/>
                  <a:pt x="4297" y="1760"/>
                  <a:pt x="4237" y="1837"/>
                </a:cubicBezTo>
                <a:cubicBezTo>
                  <a:pt x="4202" y="1882"/>
                  <a:pt x="4190" y="1914"/>
                  <a:pt x="4143" y="1947"/>
                </a:cubicBezTo>
                <a:cubicBezTo>
                  <a:pt x="4124" y="1975"/>
                  <a:pt x="4105" y="1981"/>
                  <a:pt x="4080" y="2002"/>
                </a:cubicBezTo>
                <a:cubicBezTo>
                  <a:pt x="4041" y="2036"/>
                  <a:pt x="4005" y="2068"/>
                  <a:pt x="3961" y="2097"/>
                </a:cubicBezTo>
                <a:cubicBezTo>
                  <a:pt x="3953" y="2103"/>
                  <a:pt x="3912" y="2111"/>
                  <a:pt x="3906" y="2113"/>
                </a:cubicBezTo>
                <a:cubicBezTo>
                  <a:pt x="3849" y="2129"/>
                  <a:pt x="3798" y="2150"/>
                  <a:pt x="3740" y="2160"/>
                </a:cubicBezTo>
                <a:cubicBezTo>
                  <a:pt x="3609" y="2157"/>
                  <a:pt x="3477" y="2157"/>
                  <a:pt x="3346" y="2152"/>
                </a:cubicBezTo>
                <a:cubicBezTo>
                  <a:pt x="3300" y="2150"/>
                  <a:pt x="3233" y="2120"/>
                  <a:pt x="3188" y="2105"/>
                </a:cubicBezTo>
                <a:cubicBezTo>
                  <a:pt x="3137" y="2088"/>
                  <a:pt x="3083" y="2079"/>
                  <a:pt x="3030" y="2073"/>
                </a:cubicBezTo>
                <a:cubicBezTo>
                  <a:pt x="2995" y="2061"/>
                  <a:pt x="2966" y="2039"/>
                  <a:pt x="2936" y="2018"/>
                </a:cubicBezTo>
                <a:cubicBezTo>
                  <a:pt x="2922" y="2008"/>
                  <a:pt x="2888" y="2002"/>
                  <a:pt x="2888" y="2002"/>
                </a:cubicBezTo>
                <a:cubicBezTo>
                  <a:pt x="2820" y="1954"/>
                  <a:pt x="2728" y="1975"/>
                  <a:pt x="2652" y="2002"/>
                </a:cubicBezTo>
                <a:cubicBezTo>
                  <a:pt x="2615" y="2058"/>
                  <a:pt x="2513" y="2138"/>
                  <a:pt x="2446" y="2160"/>
                </a:cubicBezTo>
                <a:cubicBezTo>
                  <a:pt x="2392" y="2197"/>
                  <a:pt x="2417" y="2187"/>
                  <a:pt x="2375" y="2199"/>
                </a:cubicBezTo>
                <a:cubicBezTo>
                  <a:pt x="2333" y="2243"/>
                  <a:pt x="2270" y="2265"/>
                  <a:pt x="2218" y="2294"/>
                </a:cubicBezTo>
                <a:cubicBezTo>
                  <a:pt x="2177" y="2317"/>
                  <a:pt x="2144" y="2342"/>
                  <a:pt x="2099" y="2357"/>
                </a:cubicBezTo>
                <a:cubicBezTo>
                  <a:pt x="2044" y="2394"/>
                  <a:pt x="1988" y="2431"/>
                  <a:pt x="1933" y="2468"/>
                </a:cubicBezTo>
                <a:cubicBezTo>
                  <a:pt x="1908" y="2485"/>
                  <a:pt x="1912" y="2494"/>
                  <a:pt x="1894" y="2515"/>
                </a:cubicBezTo>
                <a:cubicBezTo>
                  <a:pt x="1867" y="2547"/>
                  <a:pt x="1845" y="2580"/>
                  <a:pt x="1815" y="2610"/>
                </a:cubicBezTo>
                <a:cubicBezTo>
                  <a:pt x="1799" y="2656"/>
                  <a:pt x="1767" y="2693"/>
                  <a:pt x="1736" y="2728"/>
                </a:cubicBezTo>
                <a:cubicBezTo>
                  <a:pt x="1721" y="2745"/>
                  <a:pt x="1689" y="2775"/>
                  <a:pt x="1689" y="2775"/>
                </a:cubicBezTo>
                <a:cubicBezTo>
                  <a:pt x="1667" y="2841"/>
                  <a:pt x="1710" y="2842"/>
                  <a:pt x="1728" y="2894"/>
                </a:cubicBezTo>
                <a:cubicBezTo>
                  <a:pt x="1744" y="2941"/>
                  <a:pt x="1769" y="3003"/>
                  <a:pt x="1807" y="3036"/>
                </a:cubicBezTo>
                <a:cubicBezTo>
                  <a:pt x="1901" y="3117"/>
                  <a:pt x="1820" y="3034"/>
                  <a:pt x="1878" y="3083"/>
                </a:cubicBezTo>
                <a:cubicBezTo>
                  <a:pt x="1917" y="3116"/>
                  <a:pt x="1885" y="3101"/>
                  <a:pt x="1926" y="3115"/>
                </a:cubicBezTo>
                <a:cubicBezTo>
                  <a:pt x="1943" y="3127"/>
                  <a:pt x="1965" y="3133"/>
                  <a:pt x="1981" y="3146"/>
                </a:cubicBezTo>
                <a:cubicBezTo>
                  <a:pt x="2016" y="3174"/>
                  <a:pt x="2041" y="3207"/>
                  <a:pt x="2068" y="3241"/>
                </a:cubicBezTo>
                <a:cubicBezTo>
                  <a:pt x="2075" y="3250"/>
                  <a:pt x="2082" y="3258"/>
                  <a:pt x="2091" y="3265"/>
                </a:cubicBezTo>
                <a:cubicBezTo>
                  <a:pt x="2106" y="3277"/>
                  <a:pt x="2139" y="3296"/>
                  <a:pt x="2139" y="3296"/>
                </a:cubicBezTo>
                <a:cubicBezTo>
                  <a:pt x="2144" y="3304"/>
                  <a:pt x="2147" y="3313"/>
                  <a:pt x="2154" y="3320"/>
                </a:cubicBezTo>
                <a:cubicBezTo>
                  <a:pt x="2161" y="3327"/>
                  <a:pt x="2172" y="3329"/>
                  <a:pt x="2178" y="3336"/>
                </a:cubicBezTo>
                <a:cubicBezTo>
                  <a:pt x="2183" y="3342"/>
                  <a:pt x="2182" y="3352"/>
                  <a:pt x="2186" y="3359"/>
                </a:cubicBezTo>
                <a:cubicBezTo>
                  <a:pt x="2195" y="3376"/>
                  <a:pt x="2218" y="3407"/>
                  <a:pt x="2218" y="3407"/>
                </a:cubicBezTo>
                <a:cubicBezTo>
                  <a:pt x="2223" y="3423"/>
                  <a:pt x="2246" y="3463"/>
                  <a:pt x="2233" y="3454"/>
                </a:cubicBezTo>
                <a:cubicBezTo>
                  <a:pt x="2225" y="3449"/>
                  <a:pt x="2219" y="3442"/>
                  <a:pt x="2210" y="3438"/>
                </a:cubicBezTo>
                <a:cubicBezTo>
                  <a:pt x="2195" y="3431"/>
                  <a:pt x="2170" y="3462"/>
                  <a:pt x="2170" y="3462"/>
                </a:cubicBezTo>
                <a:lnTo>
                  <a:pt x="8" y="3470"/>
                </a:lnTo>
                <a:lnTo>
                  <a:pt x="16" y="2941"/>
                </a:lnTo>
                <a:lnTo>
                  <a:pt x="0" y="2231"/>
                </a:lnTo>
                <a:lnTo>
                  <a:pt x="16" y="1908"/>
                </a:lnTo>
                <a:cubicBezTo>
                  <a:pt x="15" y="1900"/>
                  <a:pt x="63" y="1799"/>
                  <a:pt x="71" y="1797"/>
                </a:cubicBezTo>
                <a:cubicBezTo>
                  <a:pt x="90" y="1793"/>
                  <a:pt x="180" y="1890"/>
                  <a:pt x="213" y="1900"/>
                </a:cubicBezTo>
                <a:cubicBezTo>
                  <a:pt x="283" y="1949"/>
                  <a:pt x="294" y="1936"/>
                  <a:pt x="403" y="1931"/>
                </a:cubicBezTo>
                <a:cubicBezTo>
                  <a:pt x="403" y="1931"/>
                  <a:pt x="392" y="1926"/>
                  <a:pt x="387" y="19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1196314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ИСТОК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2945104"/>
            <a:ext cx="1328211" cy="539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ПРАВЫЙ БЕРЕГ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2420888"/>
            <a:ext cx="1224136" cy="54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ЛЕВЫЙ БЕРЕГ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9520" y="3824825"/>
            <a:ext cx="1224136" cy="469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ЛЕВЫЙ ПРИТОК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34211" y="3645024"/>
            <a:ext cx="1224136" cy="512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ПРАВЫЙ ПРИТОК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555776" y="4779450"/>
            <a:ext cx="900100" cy="59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796504" y="4294652"/>
            <a:ext cx="1440160" cy="887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166358" y="5517232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УСТЬЕ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24596" y="4716731"/>
            <a:ext cx="1224136" cy="35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РУСЛО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02625" y="335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Практическая работа №1.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3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661248"/>
            <a:ext cx="8964487" cy="1196751"/>
          </a:xfrm>
        </p:spPr>
        <p:txBody>
          <a:bodyPr/>
          <a:lstStyle/>
          <a:p>
            <a:pPr algn="just"/>
            <a:r>
              <a:rPr lang="ru-RU" dirty="0" smtClean="0"/>
              <a:t>Скоростные суда  должны идти над водой - на «воздушной подушке.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990" y="1524000"/>
            <a:ext cx="4060920" cy="2605757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68097"/>
            <a:ext cx="3960440" cy="2642264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0005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1601" y="5229200"/>
            <a:ext cx="8964487" cy="1772815"/>
          </a:xfrm>
        </p:spPr>
        <p:txBody>
          <a:bodyPr/>
          <a:lstStyle/>
          <a:p>
            <a:pPr algn="just"/>
            <a:r>
              <a:rPr lang="ru-RU" dirty="0" smtClean="0"/>
              <a:t>Надо найти новые источники электроэнергии. Можно научиться использовать солнечную энергию, энергию ветров. Вот тогда можно разрушить плотины.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3887713" cy="291279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348880"/>
            <a:ext cx="4054649" cy="2705116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6949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229200"/>
            <a:ext cx="8964487" cy="1628799"/>
          </a:xfrm>
        </p:spPr>
        <p:txBody>
          <a:bodyPr/>
          <a:lstStyle/>
          <a:p>
            <a:pPr algn="just"/>
            <a:r>
              <a:rPr lang="ru-RU" dirty="0" smtClean="0"/>
              <a:t>Необходимо  рубить лес  вдали от  рек  и  озёр.  Перевозить  брёвна по железной дороге,  а  если  сплавлять по реке,  то  только связанными  в  плоты.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19372"/>
            <a:ext cx="3376789" cy="309634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15416"/>
            <a:ext cx="4488810" cy="2304256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4145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05" y="0"/>
            <a:ext cx="9238030" cy="6957392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252728"/>
          </a:xfrm>
        </p:spPr>
        <p:txBody>
          <a:bodyPr/>
          <a:lstStyle/>
          <a:p>
            <a:r>
              <a:rPr lang="ru-RU" dirty="0" smtClean="0"/>
              <a:t>Реки  и  озёра.</a:t>
            </a:r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31912" y="4157464"/>
            <a:ext cx="8964487" cy="285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Человек   должен  научиться  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разумно   использовать 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реки  и  озёра!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59" cy="6093296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2"/>
              </a:rPr>
              <a:t>http://images.yandex.ru/?</a:t>
            </a:r>
            <a:r>
              <a:rPr lang="en-US" sz="1200" dirty="0" smtClean="0">
                <a:solidFill>
                  <a:schemeClr val="bg1"/>
                </a:solidFill>
                <a:hlinkClick r:id="rId2"/>
              </a:rPr>
              <a:t>uinfo=sw-1349-sh-624-fw-1124-fh-448-pd-1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http://images.yandex.ru/yandsearch?source=wiz&amp;uinfo=sw-1349-sh-624-fw-1124-fh-448-pd-1&amp;p=6&amp;text=%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D1%84%D0%BE%D1%82%D0%BE%20%D0%B7%D0%B0%D0%B2%D0%BE%D0%B4%D1%8F%20%D1%81%D0%B1%D1%80%D0%B0%D1%81%D1%8B%D0%B2%D0%B0%D1%8E%D1%89%D0%B8%D0%B5%20%D1%81%D1%82%D0%BE%D0%BA%D0%B8%20%D0%B2%20%D1%80%D0%B5%D0%BA%D1%83&amp;noreask=1&amp;pos=188&amp;rpt=simage&amp;lr=10740&amp;img_url=http%3A%2F%</a:t>
            </a:r>
            <a:r>
              <a:rPr lang="en-US" sz="1200" dirty="0" smtClean="0">
                <a:hlinkClick r:id="rId3"/>
              </a:rPr>
              <a:t>2Ff.postimees.ee%2Ff%2F2011%2F07%2F04%2F655238t40h95d6.jpg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http://images.yandex.ru/yandsearch?text=%</a:t>
            </a:r>
            <a:r>
              <a:rPr lang="en-US" sz="1200" dirty="0" smtClean="0">
                <a:hlinkClick r:id="rId4"/>
              </a:rPr>
              <a:t>D1%84%D0%BE%D1%82%D0%BE%20%D0%B2%D0%BE%D0%B4%D0%B0%20%D0%B2%20%D1%80%D0%B5%D0%BA%D0%B5%20%20%22%D1%86%D0%B2%D0%B5%D1%82%D1%91%D1%82%22&amp;pos=6&amp;uinfo=sw-1349-sh-624-fw-1124-fh-448-pd-1&amp;rpt=simage&amp;img_url=http%3A%2F%2Fimg-fotki.yandex.ru%2Fget%2F4412%2F126204627.5%2F0_5c56f_b0cd3e0a_XL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http://images.yandex.ru/yandsearch?p=1&amp;text=%</a:t>
            </a:r>
            <a:r>
              <a:rPr lang="en-US" sz="1200" dirty="0" smtClean="0">
                <a:hlinkClick r:id="rId5"/>
              </a:rPr>
              <a:t>D1%84%D0%BE%D1%82%D0%BE%20%D0%B4%D0%BE%D0%B1%D1%8B%D1%87%D0%B0%20%D0%BF%D0%B5%D1%81%D0%BA%D0%B0%20%D0%B8%D0%B7%20%D1%80%D0%B5%D0%BA%D0%B8&amp;pos=54&amp;uinfo=sw-1349-sh-624-fw-1124-fh-448-pd-1&amp;rpt=simage&amp;img_url=http%3A%2F%2Fwww.berg.bendery.md%2Fphotos%2F042012-2.jpg</a:t>
            </a:r>
            <a:endParaRPr lang="ru-RU" sz="1200" dirty="0" smtClean="0"/>
          </a:p>
          <a:p>
            <a:r>
              <a:rPr lang="en-US" sz="1200" dirty="0">
                <a:hlinkClick r:id="rId6"/>
              </a:rPr>
              <a:t>http://images.yandex.ru/yandsearch?p=2&amp;text=%</a:t>
            </a:r>
            <a:r>
              <a:rPr lang="en-US" sz="1200" dirty="0" smtClean="0">
                <a:hlinkClick r:id="rId6"/>
              </a:rPr>
              <a:t>D1%84%D0%BE%D1%82%D0%BE%20%D1%80%D0%B5%D0%BA%D0%B0%20%D0%9D%D0%B5%D0%B2%D0%B0%20%D0%B2%D0%BE%D0%BB%D0%BD%D1%8B&amp;pos=88&amp;uinfo=sw-1349-sh-624-fw-1124-fh-448-pd-1&amp;rpt=simage&amp;img_url=http%3A%2F%2Fimg-fotki.yandex.ru%2Fget%2F6112%2F58525369.98%2F0_829cd_2c27db53_L</a:t>
            </a:r>
            <a:endParaRPr lang="ru-RU" sz="1200" dirty="0" smtClean="0"/>
          </a:p>
          <a:p>
            <a:r>
              <a:rPr lang="en-US" sz="1200" dirty="0">
                <a:hlinkClick r:id="rId7"/>
              </a:rPr>
              <a:t>http://images.yandex.ru/yandsearch?source=wiz&amp;text=%</a:t>
            </a:r>
            <a:r>
              <a:rPr lang="en-US" sz="1200" dirty="0" smtClean="0">
                <a:hlinkClick r:id="rId7"/>
              </a:rPr>
              <a:t>D1%84%D0%BE%D1%82%D0%BE%20%D0%BE%D0%B1%D0%BC%D0%B5%D0%BB%D0%B5%D0%B2%D1%88%D0%B8%D0%B5%20%D1%80%D0%B5%D0%BA%D0%B8&amp;noreask=1&amp;pos=16&amp;rpt=simage&amp;lr=10740&amp;uinfo=sw-1349-sh-624-fw-1124-fh-448-pd-1&amp;img_url=http%3A%2F%2Fwww.fresher.ru%2Fmanager_content%2Fimages%2Fnedelya-v-fotografiyax-3%2F13.jpg</a:t>
            </a:r>
            <a:endParaRPr lang="ru-RU" sz="1200" dirty="0" smtClean="0"/>
          </a:p>
          <a:p>
            <a:r>
              <a:rPr lang="en-US" sz="1200" dirty="0">
                <a:hlinkClick r:id="rId8"/>
              </a:rPr>
              <a:t>http://images.yandex.ru/yandsearch?source=wiz&amp;uinfo=sw-1349-sh-624-fw-1124-fh-448-pd-1&amp;p=5&amp;text=%D1%84%D0%BE%D1%82%D0%BE%20%D0%B7%D0%B0%D0%B3%D1%80%D1%8F%D0%B7%D0%BD%D0%B5%D0%BD%D0%B8%D0%B5%20%D1%80%D0%B5%D0%BA%20%D0%B1%D1%8B%D1%82%D0%BE%D0%B2%D1%8B%D0%BC%20%D0%BC%D1%83%D1%81%D0%BE%D1%80%D0%BE%D0%BC&amp;noreask=1&amp;pos=169&amp;rpt=simage&amp;lr=10740&amp;img_url=http%3A%2F%2Fkherson.gp.gov.ua%2Fuserfiles%2Fzasmich_%</a:t>
            </a:r>
            <a:r>
              <a:rPr lang="en-US" sz="1200" dirty="0" smtClean="0">
                <a:hlinkClick r:id="rId8"/>
              </a:rPr>
              <a:t>2520dnipro.jpg</a:t>
            </a:r>
            <a:endParaRPr lang="ru-RU" sz="1200" dirty="0" smtClean="0"/>
          </a:p>
          <a:p>
            <a:r>
              <a:rPr lang="en-US" sz="1200" dirty="0"/>
              <a:t>&amp;</a:t>
            </a:r>
            <a:r>
              <a:rPr lang="en-US" sz="1200" dirty="0" smtClean="0"/>
              <a:t>noreask=1&amp;pos=11&amp;rpt=simage&amp;lr=10740&amp;uinfo=sw-1349-sh-624-fw-1124-fh-448-pd-1&amp;img_url=http%3A%2F%2Fimg.nr2.ru%2Fpict%2Farts1%2F17%2F39%2F173991.jpg</a:t>
            </a:r>
            <a:endParaRPr lang="ru-RU" sz="1200" dirty="0" smtClean="0"/>
          </a:p>
          <a:p>
            <a:r>
              <a:rPr lang="en-US" sz="1200" dirty="0">
                <a:hlinkClick r:id="rId9"/>
              </a:rPr>
              <a:t>http://images.yandex.ru/yandsearch?text=%</a:t>
            </a:r>
            <a:r>
              <a:rPr lang="en-US" sz="1200" dirty="0" smtClean="0">
                <a:hlinkClick r:id="rId9"/>
              </a:rPr>
              <a:t>D1%84%D0%BE%D1%82%D0%BE%20%D1%80%D0%BE%D0%B4%D0%BD%D0%B8%D0%BA&amp;stype=image&amp;lr=10740&amp;noreask=1&amp;source=wiz</a:t>
            </a:r>
            <a:endParaRPr lang="ru-RU" sz="1200" dirty="0" smtClean="0"/>
          </a:p>
          <a:p>
            <a:r>
              <a:rPr lang="en-US" sz="1200" dirty="0">
                <a:hlinkClick r:id="rId10"/>
              </a:rPr>
              <a:t>http://images.yandex.ru/yandsearch?text=%D1%84%D0%BE%D1%82%D0%BE%20%D0%BE%D0%B7%D0%B5%D1%80%D0%BE&amp;uinfo=sw-1349-sh-624-fw-1124-fh-448-pd-1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Использованы материалы сайтов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19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84975" cy="64807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  <a:hlinkClick r:id="rId2"/>
              </a:rPr>
              <a:t>http://images.yandex.ru/yandsearch?text=%</a:t>
            </a:r>
            <a:r>
              <a:rPr lang="en-US" sz="1200" dirty="0" smtClean="0">
                <a:solidFill>
                  <a:schemeClr val="tx1"/>
                </a:solidFill>
                <a:hlinkClick r:id="rId2"/>
              </a:rPr>
              <a:t>D1%84%D0%BE%D1%82%D0%BE%20%D0%B1%D0%BE%D0%BB%D0%BE%D1%82%D0%BE&amp;uinfo=sw-1349-sh-624-fw-1124-fh-448-pd-1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linkClick r:id="rId3"/>
              </a:rPr>
              <a:t>http://images.yandex.ru/yandsearch?text=%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D1%84%D0%BE%D1%82%D0%BE%20%D0%BB%D0%B5%D0%B4%D0%BD%D0%B8%D0%BA%20%D0%B2%20%D0%B3%D0%BE%D1%80%D0%B0%D1%85&amp;uinfo=sw-1349-sh-624-fw-1124-fh-448-pd-1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linkClick r:id="rId4"/>
              </a:rPr>
              <a:t>http://images.yandex.ru/yandsearch?text=%</a:t>
            </a:r>
            <a:r>
              <a:rPr lang="en-US" sz="1200" dirty="0" smtClean="0">
                <a:solidFill>
                  <a:schemeClr val="tx1"/>
                </a:solidFill>
                <a:hlinkClick r:id="rId4"/>
              </a:rPr>
              <a:t>D1%84%D0%BE%D1%82%D0%BE%20%D1%80%D0%B5%D0%BA%D0%B0%20%D0%B2%D0%BF%D0%B0%D0%B4%D0%B0%D0%B5%D1%82%20%D0%B2%20%D1%80%D0%B5%D0%BA%D1%83&amp;stype=image&amp;lr=10740&amp;noreask=1&amp;source=wiz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linkClick r:id="rId5"/>
              </a:rPr>
              <a:t>http://images.yandex.ru/yandsearch?text=%</a:t>
            </a:r>
            <a:r>
              <a:rPr lang="en-US" sz="1200" dirty="0" smtClean="0">
                <a:solidFill>
                  <a:schemeClr val="tx1"/>
                </a:solidFill>
                <a:hlinkClick r:id="rId5"/>
              </a:rPr>
              <a:t>D1%84%D0%BE%D1%82%D0%BE%20%D1%80%D0%B5%D0%BA%D0%B0%20%D0%B2%D0%BF%D0%B0%D0%B4%D0%B0%D0%B5%D1%82%20%D0%B2%20%D0%BC%D0%BE%D1%80%D0%B5&amp;uinfo=sw-1349-sh-624-fw-1124-fh-448-pd-1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linkClick r:id="rId6"/>
              </a:rPr>
              <a:t>http://images.yandex.ru/yandsearch?text=%</a:t>
            </a:r>
            <a:r>
              <a:rPr lang="en-US" sz="1200" dirty="0" smtClean="0">
                <a:solidFill>
                  <a:schemeClr val="tx1"/>
                </a:solidFill>
                <a:hlinkClick r:id="rId6"/>
              </a:rPr>
              <a:t>D1%84%D0%BE%D1%82%D0%BE%20%D0%B2%D0%BE%D0%B4%D0%BD%D1%8B%D0%B5%20%D0%B3%D1%80%D1%83%D0%B7%D0%BE%D0%B2%D1%8B%D0%B5%20%D1%81%D1%83%D0%B4%D0%B0&amp;uinfo=sw-1349-sh-624-fw-1124-fh-448-pd-1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linkClick r:id="rId7"/>
              </a:rPr>
              <a:t>http://images.yandex.ru/yandsearch?text=%</a:t>
            </a:r>
            <a:r>
              <a:rPr lang="en-US" sz="1200" dirty="0" smtClean="0">
                <a:solidFill>
                  <a:schemeClr val="tx1"/>
                </a:solidFill>
                <a:hlinkClick r:id="rId7"/>
              </a:rPr>
              <a:t>D1%84%D0%BE%D1%82%D0%BE%20%D0%B3%D1%80%D1%83%D0%B7%D0%BE%D0%B2%D1%8B%D0%B5%20%D0%BC%D0%B0%D1%88%D0%B8%D0%BD%D1%8B&amp;uinfo=sw-1349-sh-624-fw-1124-fh-448-pd-1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linkClick r:id="rId8"/>
              </a:rPr>
              <a:t>http://images.yandex.ru/yandsearch?text=%</a:t>
            </a:r>
            <a:r>
              <a:rPr lang="en-US" sz="1200" dirty="0" smtClean="0">
                <a:solidFill>
                  <a:schemeClr val="tx1"/>
                </a:solidFill>
                <a:hlinkClick r:id="rId8"/>
              </a:rPr>
              <a:t>D1%84%D0%BE%D1%82%D0%BE%20%D0%B3%D1%80%D1%83%D0%B7%D0%BE%D0%B2%D1%8B%D0%B5%20%D0%B6%D0%B5%D0%BB%D0%B5%D0%B7%D0%BD%D0%BE%D0%B4%D0%BE%D1%80%D0%BE%D0%B6%D0%BD%D1%8B%D0%B5%20%D1%81%D0%BE%D1%81%D1%82%D0%B0%D0%B2%D1%8B&amp;uinfo=sw-1349-sh-624-fw-1124-fh-448-pd-1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hlinkClick r:id="rId9"/>
              </a:rPr>
              <a:t>http://images.yandex.ru/yandsearch?text=%</a:t>
            </a:r>
            <a:r>
              <a:rPr lang="en-US" sz="1200" dirty="0" smtClean="0">
                <a:hlinkClick r:id="rId9"/>
              </a:rPr>
              <a:t>D1%84%D0%BE%D1%82%D0%BE%20%D0%B3%D1%80%D1%83%D0%B7%D0%BE%D0%B2%D0%BE%D0%B9%20%D0%A0%D1%83%D1%81%D0%BB%D0%B0%D0%BD&amp;uinfo=sw-1349-sh-624-fw-1124-fh-448-pd-1</a:t>
            </a:r>
            <a:endParaRPr lang="ru-RU" sz="1200" dirty="0" smtClean="0"/>
          </a:p>
          <a:p>
            <a:r>
              <a:rPr lang="en-US" sz="1200" dirty="0">
                <a:hlinkClick r:id="rId10"/>
              </a:rPr>
              <a:t>http://images.yandex.ru/yandsearch?text=%</a:t>
            </a:r>
            <a:r>
              <a:rPr lang="en-US" sz="1200" dirty="0" smtClean="0">
                <a:hlinkClick r:id="rId10"/>
              </a:rPr>
              <a:t>D1%84%D0%BE%D1%82%D0%BE%20%D0%B2%D0%BE%D0%B4%D0%BD%D1%8B%D0%B5%20%20%D1%81%D1%83%D0%B4%D0%B0%20%D0%BD%D0%B0%20%D0%B2%D0%BE%D0%B7%D0%B4%D1%83%D1%88%D0%BD%D0%BE%D0%B9%20%D0%BF%D0%BE%D0%B4%D1%83%D1%88%D0%BA%D0%B5&amp;uinfo=sw-1349-sh-624-fw-1124-fh-448-pd-1</a:t>
            </a:r>
            <a:endParaRPr lang="ru-RU" sz="1200" dirty="0" smtClean="0"/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http://belnonna.ucoz.ru/load/prezentacii/fizicheskaja_geografija_rossii/stroenie_reki/9-1-0-185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27448"/>
            <a:ext cx="7704856" cy="1065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Где реки берут начало?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№1.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42733" y="2677194"/>
            <a:ext cx="2666999" cy="3447241"/>
            <a:chOff x="3242733" y="2677194"/>
            <a:chExt cx="2666999" cy="3447241"/>
          </a:xfrm>
        </p:grpSpPr>
        <p:sp>
          <p:nvSpPr>
            <p:cNvPr id="12" name="Полилиния 11"/>
            <p:cNvSpPr/>
            <p:nvPr/>
          </p:nvSpPr>
          <p:spPr>
            <a:xfrm>
              <a:off x="3242733" y="2677194"/>
              <a:ext cx="2666999" cy="830660"/>
            </a:xfrm>
            <a:custGeom>
              <a:avLst/>
              <a:gdLst>
                <a:gd name="connsiteX0" fmla="*/ 0 w 2666999"/>
                <a:gd name="connsiteY0" fmla="*/ 138446 h 830660"/>
                <a:gd name="connsiteX1" fmla="*/ 138446 w 2666999"/>
                <a:gd name="connsiteY1" fmla="*/ 0 h 830660"/>
                <a:gd name="connsiteX2" fmla="*/ 2528553 w 2666999"/>
                <a:gd name="connsiteY2" fmla="*/ 0 h 830660"/>
                <a:gd name="connsiteX3" fmla="*/ 2666999 w 2666999"/>
                <a:gd name="connsiteY3" fmla="*/ 138446 h 830660"/>
                <a:gd name="connsiteX4" fmla="*/ 2666999 w 2666999"/>
                <a:gd name="connsiteY4" fmla="*/ 692214 h 830660"/>
                <a:gd name="connsiteX5" fmla="*/ 2528553 w 2666999"/>
                <a:gd name="connsiteY5" fmla="*/ 830660 h 830660"/>
                <a:gd name="connsiteX6" fmla="*/ 138446 w 2666999"/>
                <a:gd name="connsiteY6" fmla="*/ 830660 h 830660"/>
                <a:gd name="connsiteX7" fmla="*/ 0 w 2666999"/>
                <a:gd name="connsiteY7" fmla="*/ 692214 h 830660"/>
                <a:gd name="connsiteX8" fmla="*/ 0 w 2666999"/>
                <a:gd name="connsiteY8" fmla="*/ 138446 h 83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999" h="830660">
                  <a:moveTo>
                    <a:pt x="0" y="138446"/>
                  </a:moveTo>
                  <a:cubicBezTo>
                    <a:pt x="0" y="61984"/>
                    <a:pt x="61984" y="0"/>
                    <a:pt x="138446" y="0"/>
                  </a:cubicBezTo>
                  <a:lnTo>
                    <a:pt x="2528553" y="0"/>
                  </a:lnTo>
                  <a:cubicBezTo>
                    <a:pt x="2605015" y="0"/>
                    <a:pt x="2666999" y="61984"/>
                    <a:pt x="2666999" y="138446"/>
                  </a:cubicBezTo>
                  <a:lnTo>
                    <a:pt x="2666999" y="692214"/>
                  </a:lnTo>
                  <a:cubicBezTo>
                    <a:pt x="2666999" y="768676"/>
                    <a:pt x="2605015" y="830660"/>
                    <a:pt x="2528553" y="830660"/>
                  </a:cubicBezTo>
                  <a:lnTo>
                    <a:pt x="138446" y="830660"/>
                  </a:lnTo>
                  <a:cubicBezTo>
                    <a:pt x="61984" y="830660"/>
                    <a:pt x="0" y="768676"/>
                    <a:pt x="0" y="692214"/>
                  </a:cubicBezTo>
                  <a:lnTo>
                    <a:pt x="0" y="1384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69" tIns="120559" rIns="200569" bIns="120559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200" kern="1200" dirty="0" smtClean="0"/>
                <a:t>Родник</a:t>
              </a:r>
              <a:endParaRPr lang="ru-RU" sz="42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42733" y="3549387"/>
              <a:ext cx="2666999" cy="830660"/>
            </a:xfrm>
            <a:custGeom>
              <a:avLst/>
              <a:gdLst>
                <a:gd name="connsiteX0" fmla="*/ 0 w 2666999"/>
                <a:gd name="connsiteY0" fmla="*/ 138446 h 830660"/>
                <a:gd name="connsiteX1" fmla="*/ 138446 w 2666999"/>
                <a:gd name="connsiteY1" fmla="*/ 0 h 830660"/>
                <a:gd name="connsiteX2" fmla="*/ 2528553 w 2666999"/>
                <a:gd name="connsiteY2" fmla="*/ 0 h 830660"/>
                <a:gd name="connsiteX3" fmla="*/ 2666999 w 2666999"/>
                <a:gd name="connsiteY3" fmla="*/ 138446 h 830660"/>
                <a:gd name="connsiteX4" fmla="*/ 2666999 w 2666999"/>
                <a:gd name="connsiteY4" fmla="*/ 692214 h 830660"/>
                <a:gd name="connsiteX5" fmla="*/ 2528553 w 2666999"/>
                <a:gd name="connsiteY5" fmla="*/ 830660 h 830660"/>
                <a:gd name="connsiteX6" fmla="*/ 138446 w 2666999"/>
                <a:gd name="connsiteY6" fmla="*/ 830660 h 830660"/>
                <a:gd name="connsiteX7" fmla="*/ 0 w 2666999"/>
                <a:gd name="connsiteY7" fmla="*/ 692214 h 830660"/>
                <a:gd name="connsiteX8" fmla="*/ 0 w 2666999"/>
                <a:gd name="connsiteY8" fmla="*/ 138446 h 83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999" h="830660">
                  <a:moveTo>
                    <a:pt x="0" y="138446"/>
                  </a:moveTo>
                  <a:cubicBezTo>
                    <a:pt x="0" y="61984"/>
                    <a:pt x="61984" y="0"/>
                    <a:pt x="138446" y="0"/>
                  </a:cubicBezTo>
                  <a:lnTo>
                    <a:pt x="2528553" y="0"/>
                  </a:lnTo>
                  <a:cubicBezTo>
                    <a:pt x="2605015" y="0"/>
                    <a:pt x="2666999" y="61984"/>
                    <a:pt x="2666999" y="138446"/>
                  </a:cubicBezTo>
                  <a:lnTo>
                    <a:pt x="2666999" y="692214"/>
                  </a:lnTo>
                  <a:cubicBezTo>
                    <a:pt x="2666999" y="768676"/>
                    <a:pt x="2605015" y="830660"/>
                    <a:pt x="2528553" y="830660"/>
                  </a:cubicBezTo>
                  <a:lnTo>
                    <a:pt x="138446" y="830660"/>
                  </a:lnTo>
                  <a:cubicBezTo>
                    <a:pt x="61984" y="830660"/>
                    <a:pt x="0" y="768676"/>
                    <a:pt x="0" y="692214"/>
                  </a:cubicBezTo>
                  <a:lnTo>
                    <a:pt x="0" y="1384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69" tIns="120559" rIns="200569" bIns="120559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200" kern="1200" dirty="0" smtClean="0"/>
                <a:t>Озеро</a:t>
              </a:r>
              <a:endParaRPr lang="ru-RU" sz="4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242733" y="4421581"/>
              <a:ext cx="2666999" cy="830660"/>
            </a:xfrm>
            <a:custGeom>
              <a:avLst/>
              <a:gdLst>
                <a:gd name="connsiteX0" fmla="*/ 0 w 2666999"/>
                <a:gd name="connsiteY0" fmla="*/ 138446 h 830660"/>
                <a:gd name="connsiteX1" fmla="*/ 138446 w 2666999"/>
                <a:gd name="connsiteY1" fmla="*/ 0 h 830660"/>
                <a:gd name="connsiteX2" fmla="*/ 2528553 w 2666999"/>
                <a:gd name="connsiteY2" fmla="*/ 0 h 830660"/>
                <a:gd name="connsiteX3" fmla="*/ 2666999 w 2666999"/>
                <a:gd name="connsiteY3" fmla="*/ 138446 h 830660"/>
                <a:gd name="connsiteX4" fmla="*/ 2666999 w 2666999"/>
                <a:gd name="connsiteY4" fmla="*/ 692214 h 830660"/>
                <a:gd name="connsiteX5" fmla="*/ 2528553 w 2666999"/>
                <a:gd name="connsiteY5" fmla="*/ 830660 h 830660"/>
                <a:gd name="connsiteX6" fmla="*/ 138446 w 2666999"/>
                <a:gd name="connsiteY6" fmla="*/ 830660 h 830660"/>
                <a:gd name="connsiteX7" fmla="*/ 0 w 2666999"/>
                <a:gd name="connsiteY7" fmla="*/ 692214 h 830660"/>
                <a:gd name="connsiteX8" fmla="*/ 0 w 2666999"/>
                <a:gd name="connsiteY8" fmla="*/ 138446 h 83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999" h="830660">
                  <a:moveTo>
                    <a:pt x="0" y="138446"/>
                  </a:moveTo>
                  <a:cubicBezTo>
                    <a:pt x="0" y="61984"/>
                    <a:pt x="61984" y="0"/>
                    <a:pt x="138446" y="0"/>
                  </a:cubicBezTo>
                  <a:lnTo>
                    <a:pt x="2528553" y="0"/>
                  </a:lnTo>
                  <a:cubicBezTo>
                    <a:pt x="2605015" y="0"/>
                    <a:pt x="2666999" y="61984"/>
                    <a:pt x="2666999" y="138446"/>
                  </a:cubicBezTo>
                  <a:lnTo>
                    <a:pt x="2666999" y="692214"/>
                  </a:lnTo>
                  <a:cubicBezTo>
                    <a:pt x="2666999" y="768676"/>
                    <a:pt x="2605015" y="830660"/>
                    <a:pt x="2528553" y="830660"/>
                  </a:cubicBezTo>
                  <a:lnTo>
                    <a:pt x="138446" y="830660"/>
                  </a:lnTo>
                  <a:cubicBezTo>
                    <a:pt x="61984" y="830660"/>
                    <a:pt x="0" y="768676"/>
                    <a:pt x="0" y="692214"/>
                  </a:cubicBezTo>
                  <a:lnTo>
                    <a:pt x="0" y="1384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69" tIns="120559" rIns="200569" bIns="120559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200" kern="1200" dirty="0" smtClean="0"/>
                <a:t>Болото</a:t>
              </a:r>
              <a:endParaRPr lang="ru-RU" sz="4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42733" y="5293775"/>
              <a:ext cx="2666999" cy="830660"/>
            </a:xfrm>
            <a:custGeom>
              <a:avLst/>
              <a:gdLst>
                <a:gd name="connsiteX0" fmla="*/ 0 w 2666999"/>
                <a:gd name="connsiteY0" fmla="*/ 138446 h 830660"/>
                <a:gd name="connsiteX1" fmla="*/ 138446 w 2666999"/>
                <a:gd name="connsiteY1" fmla="*/ 0 h 830660"/>
                <a:gd name="connsiteX2" fmla="*/ 2528553 w 2666999"/>
                <a:gd name="connsiteY2" fmla="*/ 0 h 830660"/>
                <a:gd name="connsiteX3" fmla="*/ 2666999 w 2666999"/>
                <a:gd name="connsiteY3" fmla="*/ 138446 h 830660"/>
                <a:gd name="connsiteX4" fmla="*/ 2666999 w 2666999"/>
                <a:gd name="connsiteY4" fmla="*/ 692214 h 830660"/>
                <a:gd name="connsiteX5" fmla="*/ 2528553 w 2666999"/>
                <a:gd name="connsiteY5" fmla="*/ 830660 h 830660"/>
                <a:gd name="connsiteX6" fmla="*/ 138446 w 2666999"/>
                <a:gd name="connsiteY6" fmla="*/ 830660 h 830660"/>
                <a:gd name="connsiteX7" fmla="*/ 0 w 2666999"/>
                <a:gd name="connsiteY7" fmla="*/ 692214 h 830660"/>
                <a:gd name="connsiteX8" fmla="*/ 0 w 2666999"/>
                <a:gd name="connsiteY8" fmla="*/ 138446 h 83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999" h="830660">
                  <a:moveTo>
                    <a:pt x="0" y="138446"/>
                  </a:moveTo>
                  <a:cubicBezTo>
                    <a:pt x="0" y="61984"/>
                    <a:pt x="61984" y="0"/>
                    <a:pt x="138446" y="0"/>
                  </a:cubicBezTo>
                  <a:lnTo>
                    <a:pt x="2528553" y="0"/>
                  </a:lnTo>
                  <a:cubicBezTo>
                    <a:pt x="2605015" y="0"/>
                    <a:pt x="2666999" y="61984"/>
                    <a:pt x="2666999" y="138446"/>
                  </a:cubicBezTo>
                  <a:lnTo>
                    <a:pt x="2666999" y="692214"/>
                  </a:lnTo>
                  <a:cubicBezTo>
                    <a:pt x="2666999" y="768676"/>
                    <a:pt x="2605015" y="830660"/>
                    <a:pt x="2528553" y="830660"/>
                  </a:cubicBezTo>
                  <a:lnTo>
                    <a:pt x="138446" y="830660"/>
                  </a:lnTo>
                  <a:cubicBezTo>
                    <a:pt x="61984" y="830660"/>
                    <a:pt x="0" y="768676"/>
                    <a:pt x="0" y="692214"/>
                  </a:cubicBezTo>
                  <a:lnTo>
                    <a:pt x="0" y="1384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69" tIns="120559" rIns="200569" bIns="120559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200" kern="1200" dirty="0" smtClean="0"/>
                <a:t>Ледник</a:t>
              </a:r>
              <a:endParaRPr lang="ru-RU" sz="4200" kern="12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75255"/>
            <a:ext cx="2407746" cy="1625831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59" y="4836911"/>
            <a:ext cx="2384224" cy="1608248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224284"/>
            <a:ext cx="2411234" cy="1676802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665" y="4794145"/>
            <a:ext cx="2393732" cy="1608248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330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27448"/>
            <a:ext cx="7704856" cy="10654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Куда </a:t>
            </a:r>
            <a:r>
              <a:rPr lang="ru-RU" dirty="0" smtClean="0"/>
              <a:t> впадают  реки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№1.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83143300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512" y="2564904"/>
            <a:ext cx="5832648" cy="3862509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0" name="AutoShape 2" descr="Торболе. Река Сарка, впадающая в озеро Гарда-Торб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4" descr="Торболе. Река Сарка, впадающая в озеро Гарда-Торбол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972" y="2564904"/>
            <a:ext cx="5117728" cy="3295817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36" y="2564904"/>
            <a:ext cx="5181923" cy="3886443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1521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51" y="1745473"/>
            <a:ext cx="7704856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Чем озеро отличается от реки?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№2.</a:t>
            </a:r>
            <a:endParaRPr lang="ru-RU" dirty="0"/>
          </a:p>
        </p:txBody>
      </p:sp>
      <p:sp>
        <p:nvSpPr>
          <p:cNvPr id="4" name="AutoShape 2" descr="http://avtoliteratura.ru/files/karty/RF%20fiz%20%2090%2058%20%209%20500%20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://avtoliteratura.ru/files/karty/RF%20fiz%20%2090%2058%20%209%20500%200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852936"/>
            <a:ext cx="4009530" cy="26520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5" y="2852937"/>
            <a:ext cx="4009530" cy="26594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33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761" y="1556792"/>
            <a:ext cx="7704856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Назовите и покажите озёра на карте России?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№2.</a:t>
            </a:r>
            <a:endParaRPr lang="ru-RU" dirty="0"/>
          </a:p>
        </p:txBody>
      </p:sp>
      <p:sp>
        <p:nvSpPr>
          <p:cNvPr id="4" name="AutoShape 2" descr="http://avtoliteratura.ru/files/karty/RF%20fiz%20%2090%2058%20%209%20500%20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://avtoliteratura.ru/files/karty/RF%20fiz%20%2090%2058%20%209%20500%200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4" descr="01-b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775" y="2204864"/>
            <a:ext cx="8125089" cy="445892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27448"/>
            <a:ext cx="7704856" cy="43058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Почему вода в реке течёт круглый год и не выливается до конца?</a:t>
            </a:r>
          </a:p>
          <a:p>
            <a:pPr marL="0" indent="0">
              <a:buNone/>
            </a:pPr>
            <a:r>
              <a:rPr lang="ru-RU" dirty="0" smtClean="0"/>
              <a:t>Почему у некоторых рек дно песчаное, а вода  не уходит через него в глубь земли?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вопросы.</a:t>
            </a:r>
            <a:endParaRPr lang="ru-RU" dirty="0"/>
          </a:p>
        </p:txBody>
      </p:sp>
      <p:pic>
        <p:nvPicPr>
          <p:cNvPr id="1026" name="Picture 2" descr="http://www.rtkorr.com/imgs-news/author/2010/14/1/6308012594532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14" y="3789040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7/98/472/98472652_aata4jpe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789040"/>
            <a:ext cx="3940295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26" y="1268760"/>
            <a:ext cx="8640959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Люди всегда стремились селиться около рек по их берегам. Как вы думаете почему?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рек в жизни людей.</a:t>
            </a:r>
            <a:endParaRPr lang="ru-RU" dirty="0"/>
          </a:p>
        </p:txBody>
      </p:sp>
      <p:sp>
        <p:nvSpPr>
          <p:cNvPr id="7" name="AutoShape 2" descr="http://domsnov.ru/foto/go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4" descr="http://domsnov.ru/foto/gor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 descr="http://domsnov.ru/foto/gor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http://domsnov.ru/foto/gor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66992" y="1293223"/>
            <a:ext cx="20801" cy="145692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03648" y="1268760"/>
            <a:ext cx="0" cy="302433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39559" y="1258543"/>
            <a:ext cx="41602" cy="397062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85611" y="1268760"/>
            <a:ext cx="0" cy="96772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0529" y="1258543"/>
            <a:ext cx="0" cy="97793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04731" y="1228368"/>
            <a:ext cx="0" cy="10081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598" y="2352580"/>
            <a:ext cx="1698207" cy="127365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5" y="2436002"/>
            <a:ext cx="1084139" cy="1636137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85" y="4437112"/>
            <a:ext cx="1855148" cy="123367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836123"/>
            <a:ext cx="1698506" cy="126444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5285630"/>
            <a:ext cx="2039635" cy="142844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41" y="2289071"/>
            <a:ext cx="1686587" cy="126494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372" y="3845034"/>
            <a:ext cx="1819871" cy="1208914"/>
          </a:xfrm>
          <a:prstGeom prst="rect">
            <a:avLst/>
          </a:prstGeom>
          <a:ln>
            <a:solidFill>
              <a:srgbClr val="000099"/>
            </a:solidFill>
          </a:ln>
        </p:spPr>
      </p:pic>
      <p:cxnSp>
        <p:nvCxnSpPr>
          <p:cNvPr id="33" name="Прямая со стрелкой 32"/>
          <p:cNvCxnSpPr/>
          <p:nvPr/>
        </p:nvCxnSpPr>
        <p:spPr>
          <a:xfrm>
            <a:off x="7117270" y="1309391"/>
            <a:ext cx="41603" cy="392716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028308" y="1252084"/>
            <a:ext cx="0" cy="253695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285630"/>
            <a:ext cx="1976547" cy="1319139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40059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85184"/>
            <a:ext cx="8784975" cy="1617630"/>
          </a:xfrm>
        </p:spPr>
        <p:txBody>
          <a:bodyPr/>
          <a:lstStyle/>
          <a:p>
            <a:pPr algn="just"/>
            <a:r>
              <a:rPr lang="ru-RU" dirty="0" smtClean="0"/>
              <a:t>Во многие реки, озёра сбрасывается вода, используемая на заводах, причём часто недостаточно очищенная.  Эти промышленные стоки загрязняют воду рек и озёр и отравляют жизнь в воде.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рек и озёр сегодня.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2615952" cy="258325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412776"/>
            <a:ext cx="2903984" cy="2177988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140968"/>
            <a:ext cx="2923803" cy="1949202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9632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492</TotalTime>
  <Words>743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Презентация PowerPoint</vt:lpstr>
      <vt:lpstr>Практическая работа №1.</vt:lpstr>
      <vt:lpstr>Практическая работа №1.</vt:lpstr>
      <vt:lpstr>Практическая работа №2.</vt:lpstr>
      <vt:lpstr>Практическая работа №2.</vt:lpstr>
      <vt:lpstr>Проблемные вопросы.</vt:lpstr>
      <vt:lpstr>Значение рек в жизни людей.</vt:lpstr>
      <vt:lpstr>Проблемы рек и озёр сегодня.</vt:lpstr>
      <vt:lpstr>Проблемы рек и озёр сегодня.</vt:lpstr>
      <vt:lpstr>Проблемы рек и озёр сегодня.</vt:lpstr>
      <vt:lpstr>Проблемы рек и озёр сегодня.</vt:lpstr>
      <vt:lpstr>Проблемы рек и озёр сегодня.</vt:lpstr>
      <vt:lpstr>Проблемы рек и озёр сегодня.</vt:lpstr>
      <vt:lpstr>Проблемы рек и озёр сегодня.</vt:lpstr>
      <vt:lpstr>Проблемы рек и озёр сегодня.</vt:lpstr>
      <vt:lpstr>Проблемы рек и озёр сегодня.</vt:lpstr>
      <vt:lpstr>Что же делать?</vt:lpstr>
      <vt:lpstr>Что же делать?</vt:lpstr>
      <vt:lpstr>Что же делать?</vt:lpstr>
      <vt:lpstr>Что же делать?</vt:lpstr>
      <vt:lpstr>Что же делать?</vt:lpstr>
      <vt:lpstr>Реки  и  озёра.</vt:lpstr>
      <vt:lpstr>Использованы материалы сайтов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47</cp:revision>
  <dcterms:created xsi:type="dcterms:W3CDTF">2013-07-23T15:53:34Z</dcterms:created>
  <dcterms:modified xsi:type="dcterms:W3CDTF">2014-06-09T14:58:04Z</dcterms:modified>
</cp:coreProperties>
</file>