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0E4AC-C3B3-4479-AF48-4CF757B58B06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6176A-D810-403F-A989-17D5C4771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0E4AC-C3B3-4479-AF48-4CF757B58B06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6176A-D810-403F-A989-17D5C4771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0E4AC-C3B3-4479-AF48-4CF757B58B06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6176A-D810-403F-A989-17D5C4771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0E4AC-C3B3-4479-AF48-4CF757B58B06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6176A-D810-403F-A989-17D5C4771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0E4AC-C3B3-4479-AF48-4CF757B58B06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6176A-D810-403F-A989-17D5C4771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0E4AC-C3B3-4479-AF48-4CF757B58B06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6176A-D810-403F-A989-17D5C4771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0E4AC-C3B3-4479-AF48-4CF757B58B06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6176A-D810-403F-A989-17D5C4771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0E4AC-C3B3-4479-AF48-4CF757B58B06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6176A-D810-403F-A989-17D5C4771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0E4AC-C3B3-4479-AF48-4CF757B58B06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6176A-D810-403F-A989-17D5C4771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0E4AC-C3B3-4479-AF48-4CF757B58B06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6176A-D810-403F-A989-17D5C4771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0E4AC-C3B3-4479-AF48-4CF757B58B06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6176A-D810-403F-A989-17D5C47711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650E4AC-C3B3-4479-AF48-4CF757B58B06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866176A-D810-403F-A989-17D5C4771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5000628" cy="350046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4800" dirty="0" smtClean="0"/>
              <a:t>Русь изначальная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286256"/>
            <a:ext cx="4278252" cy="1857388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Подготовила: </a:t>
            </a:r>
          </a:p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учитель музыки</a:t>
            </a:r>
          </a:p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МБОУ гимназии №53 г.Нижнего Новгорода Шишкина Светлана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икторовна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&amp;Dcy;&amp;rcy;&amp;iecy;&amp;vcy;&amp;ncy;&amp;yacy;&amp;yacy; &amp;Rcy;&amp;ucy;&amp;scy;&amp;softcy;"/>
          <p:cNvPicPr>
            <a:picLocks noChangeAspect="1" noChangeArrowheads="1"/>
          </p:cNvPicPr>
          <p:nvPr/>
        </p:nvPicPr>
        <p:blipFill>
          <a:blip r:embed="rId2"/>
          <a:srcRect r="6761"/>
          <a:stretch>
            <a:fillRect/>
          </a:stretch>
        </p:blipFill>
        <p:spPr bwMode="auto">
          <a:xfrm>
            <a:off x="5203983" y="0"/>
            <a:ext cx="39400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dic.academic.ru/pictures/enc_music/balakirev_m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7166"/>
            <a:ext cx="3716913" cy="5705462"/>
          </a:xfrm>
          <a:prstGeom prst="ellipse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874520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/>
              <a:t>Милий</a:t>
            </a:r>
            <a:r>
              <a:rPr lang="ru-RU" sz="2400" dirty="0" smtClean="0"/>
              <a:t>  Алексеевич  </a:t>
            </a:r>
            <a:r>
              <a:rPr lang="ru-RU" sz="2400" dirty="0" err="1" smtClean="0"/>
              <a:t>Балакирев</a:t>
            </a:r>
            <a:r>
              <a:rPr lang="ru-RU" sz="2400" dirty="0" smtClean="0"/>
              <a:t> (21. XII. 1836, Нижний Новгород,  - 16. V. 1910, Петербург) - русский композитор, пианист, дирижёр, , глава «Могучей кучки», музыкально-общественный деятель.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01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Он обращался преимущественно  к историческим сюжетам, стремясь воссоздать величавый образ народа. Такова его вторая русская увертюра - "1000 лет" (написана к открытию в Новгороде памятника "Тысячелетие России"; во 2-й ред. - симфоническая поэма "Русь"), в литературной программе которой автор писал о своём намерении запечатлеть в музыке поэмы некоторые моменты русской истории (Русь языческая, московская, казацкая).</a:t>
            </a:r>
            <a:endParaRPr lang="ru-RU" dirty="0"/>
          </a:p>
        </p:txBody>
      </p:sp>
      <p:pic>
        <p:nvPicPr>
          <p:cNvPr id="4098" name="Picture 2" descr="http://s009.radikal.ru/i309/1106/c6/2fb52973a818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643182"/>
            <a:ext cx="5451927" cy="3941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43512"/>
            <a:ext cx="8183880" cy="17144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Памятник «Тысячелетие России»</a:t>
            </a:r>
            <a:br>
              <a:rPr lang="ru-RU" sz="2700" dirty="0" smtClean="0"/>
            </a:br>
            <a:r>
              <a:rPr lang="ru-RU" sz="2700" dirty="0" smtClean="0"/>
              <a:t>в Великом Новгороде. </a:t>
            </a:r>
            <a:br>
              <a:rPr lang="ru-RU" sz="2700" dirty="0" smtClean="0"/>
            </a:br>
            <a:r>
              <a:rPr lang="ru-RU" sz="2700" dirty="0" smtClean="0"/>
              <a:t>Открытие состоялось 8 сентября 1862 года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1026" name="Picture 2" descr="&amp;Pcy;&amp;acy;&amp;mcy;&amp;yacy;&amp;tcy;&amp;ncy;&amp;icy;&amp;kcy; &amp;Tcy;&amp;ycy;&amp;scy;&amp;yacy;&amp;chcy;&amp;iecy;&amp;lcy;&amp;iecy;&amp;tcy;&amp;icy;&amp;yucy; &amp;Rcy;&amp;ocy;&amp;scy;&amp;scy;&amp;icy;&amp;icy;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76922"/>
            <a:ext cx="3143272" cy="4790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Pcy;&amp;acy;&amp;mcy;&amp;yacy;&amp;tcy;&amp;ncy;&amp;icy;&amp;kcy; &amp;Tcy;&amp;ycy;&amp;scy;&amp;yacy;&amp;chcy;&amp;iecy;&amp;lcy;&amp;iecy;&amp;tcy;&amp;icy;&amp;iecy; &amp;Rcy;&amp;ocy;&amp;scy;&amp;scy;&amp;icy;&amp;icy;, &amp;ocy;&amp;bcy;&amp;shchcy;&amp;icy;&amp;jcy; &amp;vcy;&amp;i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0930" cy="6858000"/>
          </a:xfrm>
          <a:prstGeom prst="rect">
            <a:avLst/>
          </a:prstGeom>
          <a:noFill/>
        </p:spPr>
      </p:pic>
      <p:pic>
        <p:nvPicPr>
          <p:cNvPr id="27652" name="Picture 4" descr="&amp;fcy;&amp;rcy;&amp;acy;&amp;gcy;&amp;mcy;&amp;iecy;&amp;ncy;&amp;tcy;, &amp;Dcy;&amp;mcy;&amp;icy;&amp;tcy;&amp;rcy;&amp;icy;&amp;jcy; &amp;Dcy;&amp;ocy;&amp;ncy;&amp;scy;&amp;kcy;&amp;o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357562"/>
            <a:ext cx="2786050" cy="3294316"/>
          </a:xfrm>
          <a:prstGeom prst="rect">
            <a:avLst/>
          </a:prstGeom>
          <a:noFill/>
        </p:spPr>
      </p:pic>
      <p:pic>
        <p:nvPicPr>
          <p:cNvPr id="27654" name="Picture 6" descr="&amp;fcy;&amp;rcy;&amp;acy;&amp;gcy;&amp;mcy;&amp;iecy;&amp;ncy;&amp;tcy;, &amp;Pcy;&amp;iecy;&amp;tcy;&amp;rcy; 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14290"/>
            <a:ext cx="2286016" cy="2990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058.radikal.ru/1010/96/3b47e03f52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00240"/>
            <a:ext cx="5916063" cy="44370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285728"/>
            <a:ext cx="818388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Симфоническая поэма «Русь»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142984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Симфоническая поэма</a:t>
            </a:r>
            <a:r>
              <a:rPr lang="ru-RU" sz="2400" dirty="0" smtClean="0"/>
              <a:t> (нем. </a:t>
            </a:r>
            <a:r>
              <a:rPr lang="en-US" sz="2400" dirty="0" err="1" smtClean="0"/>
              <a:t>symphonische</a:t>
            </a:r>
            <a:r>
              <a:rPr lang="en-US" sz="2400" dirty="0" smtClean="0"/>
              <a:t> </a:t>
            </a:r>
            <a:r>
              <a:rPr lang="en-US" sz="2400" dirty="0" err="1" smtClean="0"/>
              <a:t>Dichtung</a:t>
            </a:r>
            <a:r>
              <a:rPr lang="en-US" sz="2400" dirty="0" smtClean="0"/>
              <a:t>, </a:t>
            </a:r>
            <a:r>
              <a:rPr lang="ru-RU" sz="2400" dirty="0" smtClean="0"/>
              <a:t>франц. </a:t>
            </a:r>
            <a:r>
              <a:rPr lang="en-US" sz="2400" dirty="0" err="1" smtClean="0"/>
              <a:t>poeme</a:t>
            </a:r>
            <a:r>
              <a:rPr lang="en-US" sz="2400" dirty="0" smtClean="0"/>
              <a:t> </a:t>
            </a:r>
            <a:r>
              <a:rPr lang="en-US" sz="2400" dirty="0" err="1" smtClean="0"/>
              <a:t>symphonique</a:t>
            </a:r>
            <a:r>
              <a:rPr lang="en-US" sz="2400" dirty="0" smtClean="0"/>
              <a:t>, </a:t>
            </a:r>
            <a:r>
              <a:rPr lang="ru-RU" sz="2400" dirty="0" smtClean="0"/>
              <a:t>англ. </a:t>
            </a:r>
            <a:r>
              <a:rPr lang="en-US" sz="2400" dirty="0" smtClean="0"/>
              <a:t>symphonic poem, </a:t>
            </a:r>
            <a:r>
              <a:rPr lang="ru-RU" sz="2400" dirty="0" err="1" smtClean="0"/>
              <a:t>итал</a:t>
            </a:r>
            <a:r>
              <a:rPr lang="ru-RU" sz="2400" dirty="0" smtClean="0"/>
              <a:t>. </a:t>
            </a:r>
            <a:r>
              <a:rPr lang="en-US" sz="2400" dirty="0" err="1" smtClean="0"/>
              <a:t>poema</a:t>
            </a:r>
            <a:r>
              <a:rPr lang="en-US" sz="2400" dirty="0" smtClean="0"/>
              <a:t> </a:t>
            </a:r>
            <a:r>
              <a:rPr lang="en-US" sz="2400" dirty="0" err="1" smtClean="0"/>
              <a:t>sinfonica</a:t>
            </a:r>
            <a:r>
              <a:rPr lang="en-US" sz="2400" dirty="0" smtClean="0"/>
              <a:t>) - </a:t>
            </a:r>
            <a:r>
              <a:rPr lang="ru-RU" sz="2400" b="1" dirty="0" smtClean="0"/>
              <a:t>одночастное программное симфоническое произведение.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Dcy;&amp;rcy;&amp;iecy;&amp;vcy;&amp;ncy;&amp;yacy;&amp;yacy; &amp;Rcy;&amp;ucy;&amp;scy;&amp;softcy;"/>
          <p:cNvPicPr>
            <a:picLocks noChangeAspect="1" noChangeArrowheads="1"/>
          </p:cNvPicPr>
          <p:nvPr/>
        </p:nvPicPr>
        <p:blipFill>
          <a:blip r:embed="rId2"/>
          <a:srcRect r="4043"/>
          <a:stretch>
            <a:fillRect/>
          </a:stretch>
        </p:blipFill>
        <p:spPr bwMode="auto">
          <a:xfrm>
            <a:off x="285720" y="357166"/>
            <a:ext cx="8572560" cy="6306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dreamworlds.ru/uploads/posts/2012-09/1346640500_6785768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195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142984"/>
            <a:ext cx="8183880" cy="178595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</TotalTime>
  <Words>161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  Русь изначальная</vt:lpstr>
      <vt:lpstr>Милий  Алексеевич  Балакирев (21. XII. 1836, Нижний Новгород,  - 16. V. 1910, Петербург) - русский композитор, пианист, дирижёр, , глава «Могучей кучки», музыкально-общественный деятель.</vt:lpstr>
      <vt:lpstr>Слайд 3</vt:lpstr>
      <vt:lpstr>                                      Памятник «Тысячелетие России» в Великом Новгороде.  Открытие состоялось 8 сентября 1862 года </vt:lpstr>
      <vt:lpstr>Слайд 5</vt:lpstr>
      <vt:lpstr> Симфоническая поэма «Русь»</vt:lpstr>
      <vt:lpstr>Слайд 7</vt:lpstr>
      <vt:lpstr>Слайд 8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Русь изначальная</dc:title>
  <dc:creator>Admin</dc:creator>
  <cp:lastModifiedBy>Admin</cp:lastModifiedBy>
  <cp:revision>15</cp:revision>
  <dcterms:created xsi:type="dcterms:W3CDTF">2014-07-24T17:32:45Z</dcterms:created>
  <dcterms:modified xsi:type="dcterms:W3CDTF">2014-07-25T08:48:11Z</dcterms:modified>
</cp:coreProperties>
</file>