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60" r:id="rId3"/>
    <p:sldId id="269" r:id="rId4"/>
    <p:sldId id="271" r:id="rId5"/>
    <p:sldId id="268" r:id="rId6"/>
    <p:sldId id="275" r:id="rId7"/>
    <p:sldId id="276" r:id="rId8"/>
    <p:sldId id="280" r:id="rId9"/>
    <p:sldId id="274" r:id="rId10"/>
    <p:sldId id="272" r:id="rId11"/>
    <p:sldId id="278" r:id="rId12"/>
    <p:sldId id="273" r:id="rId13"/>
    <p:sldId id="261" r:id="rId14"/>
    <p:sldId id="262" r:id="rId15"/>
    <p:sldId id="257" r:id="rId16"/>
    <p:sldId id="258" r:id="rId17"/>
    <p:sldId id="277" r:id="rId18"/>
    <p:sldId id="259" r:id="rId19"/>
    <p:sldId id="265" r:id="rId20"/>
    <p:sldId id="266" r:id="rId21"/>
    <p:sldId id="281" r:id="rId22"/>
    <p:sldId id="267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C70BC-127A-4560-A2E0-8A50CE6295C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CACF7-1AA3-4D58-9CBC-DD60F13F24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CACF7-1AA3-4D58-9CBC-DD60F13F241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228725"/>
          </a:xfr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92D050"/>
                </a:solidFill>
              </a:rPr>
              <a:t>Первые весенние цветы</a:t>
            </a:r>
            <a:br>
              <a:rPr lang="ru-RU" sz="5400" dirty="0" smtClean="0">
                <a:solidFill>
                  <a:srgbClr val="92D050"/>
                </a:solidFill>
              </a:rPr>
            </a:br>
            <a:r>
              <a:rPr lang="ru-RU" sz="2000" dirty="0" smtClean="0">
                <a:solidFill>
                  <a:srgbClr val="92D050"/>
                </a:solidFill>
              </a:rPr>
              <a:t>учитель Иванова Елена Михайловна    май 2014 года 2 класс</a:t>
            </a:r>
            <a:endParaRPr lang="ru-RU" sz="54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http://nash-sadok.ru/uploads/posts/2012-05/thumbs/1338315825_pr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412776"/>
            <a:ext cx="2717073" cy="1944216"/>
          </a:xfrm>
          <a:prstGeom prst="rect">
            <a:avLst/>
          </a:prstGeom>
          <a:noFill/>
        </p:spPr>
      </p:pic>
      <p:pic>
        <p:nvPicPr>
          <p:cNvPr id="2054" name="Picture 6" descr="http://img0.liveinternet.ru/images/attach/c/6/92/604/92604412_0_70c4e_f43bc3cd_X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3059832" y="3933056"/>
            <a:ext cx="2921740" cy="2016224"/>
          </a:xfrm>
          <a:prstGeom prst="rect">
            <a:avLst/>
          </a:prstGeom>
          <a:noFill/>
        </p:spPr>
      </p:pic>
      <p:pic>
        <p:nvPicPr>
          <p:cNvPr id="2056" name="Picture 8" descr="http://nature.doublea.ru/pix/plant335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73016"/>
            <a:ext cx="2872484" cy="2395503"/>
          </a:xfrm>
          <a:prstGeom prst="rect">
            <a:avLst/>
          </a:prstGeom>
          <a:noFill/>
        </p:spPr>
      </p:pic>
      <p:pic>
        <p:nvPicPr>
          <p:cNvPr id="2058" name="Picture 10" descr="http://img0.liveinternet.ru/images/attach/c/7/97/539/97539952_0959387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1412776"/>
            <a:ext cx="2771800" cy="2077701"/>
          </a:xfrm>
          <a:prstGeom prst="rect">
            <a:avLst/>
          </a:prstGeom>
          <a:noFill/>
        </p:spPr>
      </p:pic>
      <p:pic>
        <p:nvPicPr>
          <p:cNvPr id="2060" name="Picture 12" descr="http://www.les-vegetaliseurs.com/media/herbier/20090420_1711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66024" y="3645024"/>
            <a:ext cx="2977976" cy="2232248"/>
          </a:xfrm>
          <a:prstGeom prst="rect">
            <a:avLst/>
          </a:prstGeom>
          <a:noFill/>
        </p:spPr>
      </p:pic>
      <p:pic>
        <p:nvPicPr>
          <p:cNvPr id="2062" name="Picture 14" descr="http://festival.1september.ru/articles/604348/presentation/1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15816" y="1412776"/>
            <a:ext cx="3194159" cy="239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content.foto.mail.ru/mail/millana350/_answers/i-28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340768"/>
            <a:ext cx="6923022" cy="51845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чистяк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.subscribe.ru/group/uploads/ts/tsvetyi/image/ZmM4MTUz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84784"/>
            <a:ext cx="7958777" cy="49685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ландыши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img01.chitalnya.ru/upload/753/61780993361026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8543911" cy="511256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одуванчики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крокусы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legend.az/uploads/posts/2013-08/1375547189_crocu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412776"/>
            <a:ext cx="7858429" cy="5162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attach/c/8/99/127/99127166_large_58217023_enc_65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24744"/>
            <a:ext cx="7534750" cy="54726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7978775" cy="719137"/>
          </a:xfrm>
        </p:spPr>
        <p:txBody>
          <a:bodyPr>
            <a:normAutofit fontScale="90000"/>
          </a:bodyPr>
          <a:lstStyle/>
          <a:p>
            <a:r>
              <a:rPr lang="ru-RU" sz="6000" dirty="0" err="1" smtClean="0">
                <a:solidFill>
                  <a:srgbClr val="92D050"/>
                </a:solidFill>
              </a:rPr>
              <a:t>пушкиния</a:t>
            </a:r>
            <a:endParaRPr lang="ru-RU" sz="60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96975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примула</a:t>
            </a:r>
            <a:endParaRPr lang="ru-RU" sz="60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http://img0.liveinternet.ru/images/attach/c/2/74/709/74709386_large_62787383_40a0491f0be2d80281cbabdff991cd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824" y="1268760"/>
            <a:ext cx="3746486" cy="2808312"/>
          </a:xfrm>
          <a:prstGeom prst="rect">
            <a:avLst/>
          </a:prstGeom>
          <a:noFill/>
        </p:spPr>
      </p:pic>
      <p:pic>
        <p:nvPicPr>
          <p:cNvPr id="1028" name="Picture 4" descr="http://sadmechti.com/d/121573/d/primula_denticula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35081" y="4149080"/>
            <a:ext cx="2708919" cy="2708920"/>
          </a:xfrm>
          <a:prstGeom prst="rect">
            <a:avLst/>
          </a:prstGeom>
          <a:noFill/>
        </p:spPr>
      </p:pic>
      <p:pic>
        <p:nvPicPr>
          <p:cNvPr id="12" name="Picture 4" descr="http://static03.poetschke.de/images/product/ki/391676k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086199"/>
            <a:ext cx="2771800" cy="2771801"/>
          </a:xfrm>
          <a:prstGeom prst="rect">
            <a:avLst/>
          </a:prstGeom>
          <a:noFill/>
        </p:spPr>
      </p:pic>
      <p:pic>
        <p:nvPicPr>
          <p:cNvPr id="1030" name="Picture 6" descr="http://moj-domm.com/wp-content/uploads/2014/01/primula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1052736"/>
            <a:ext cx="2339752" cy="1823394"/>
          </a:xfrm>
          <a:prstGeom prst="rect">
            <a:avLst/>
          </a:prstGeom>
          <a:noFill/>
        </p:spPr>
      </p:pic>
      <p:pic>
        <p:nvPicPr>
          <p:cNvPr id="1032" name="Picture 8" descr="http://img1.liveinternet.ru/images/attach/c/1/58/480/58480871_3333333333333333333333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980728"/>
            <a:ext cx="2923591" cy="2132856"/>
          </a:xfrm>
          <a:prstGeom prst="rect">
            <a:avLst/>
          </a:prstGeom>
          <a:noFill/>
        </p:spPr>
      </p:pic>
      <p:pic>
        <p:nvPicPr>
          <p:cNvPr id="1034" name="Picture 10" descr="http://v-i-pics.com/flowernew/10redflower/10redflower09/redflower000481vipic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5856" y="4221088"/>
            <a:ext cx="2881911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морозник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4" name="Picture 4" descr="http://www.ruscemena.ru/images/moroznik_trikastin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0246" y="0"/>
            <a:ext cx="2363754" cy="1772816"/>
          </a:xfrm>
          <a:prstGeom prst="rect">
            <a:avLst/>
          </a:prstGeom>
          <a:noFill/>
        </p:spPr>
      </p:pic>
      <p:pic>
        <p:nvPicPr>
          <p:cNvPr id="15366" name="Picture 6" descr="http://www.studio-verde.ru/enciklopedia_10/morozni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" y="3812421"/>
            <a:ext cx="3635897" cy="3045579"/>
          </a:xfrm>
          <a:prstGeom prst="rect">
            <a:avLst/>
          </a:prstGeom>
          <a:noFill/>
        </p:spPr>
      </p:pic>
      <p:pic>
        <p:nvPicPr>
          <p:cNvPr id="15368" name="Picture 8" descr="http://www.shootgardening.co.uk/uploaded/images/articles/designer/charlie_bloom/hellebore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3798167"/>
            <a:ext cx="3059832" cy="3059833"/>
          </a:xfrm>
          <a:prstGeom prst="rect">
            <a:avLst/>
          </a:prstGeom>
          <a:noFill/>
        </p:spPr>
      </p:pic>
      <p:pic>
        <p:nvPicPr>
          <p:cNvPr id="15370" name="Picture 10" descr="http://img1.liveinternet.ru/images/attach/c/10/109/428/109428963_large_4679676_getImageHR64CLD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1052736"/>
            <a:ext cx="4007768" cy="2661408"/>
          </a:xfrm>
          <a:prstGeom prst="rect">
            <a:avLst/>
          </a:prstGeom>
          <a:noFill/>
        </p:spPr>
      </p:pic>
      <p:pic>
        <p:nvPicPr>
          <p:cNvPr id="15372" name="Picture 12" descr="http://img-fotki.yandex.ru/get/4402/gala-kondratenko2011.4/0_59898_54930b6d_X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178095" cy="1632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1.liveinternet.ru/images/attach/c/2/73/7/73007286_1301836493_post1215011717479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84784"/>
            <a:ext cx="7558926" cy="518457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solidFill>
                  <a:srgbClr val="92D050"/>
                </a:solidFill>
              </a:rPr>
              <a:t>мускарики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-fotki.yandex.ru/get/6600/140261591.d/0_81051_70610f8b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268760"/>
            <a:ext cx="7550366" cy="52565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0081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нарциссы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c/2/74/494/74494790_4216969_420833_42130x600_1_.jpg"/>
          <p:cNvPicPr>
            <a:picLocks noChangeAspect="1" noChangeArrowheads="1"/>
          </p:cNvPicPr>
          <p:nvPr/>
        </p:nvPicPr>
        <p:blipFill>
          <a:blip r:embed="rId2" cstate="email"/>
          <a:srcRect r="-297"/>
          <a:stretch>
            <a:fillRect/>
          </a:stretch>
        </p:blipFill>
        <p:spPr bwMode="auto">
          <a:xfrm>
            <a:off x="467545" y="1700807"/>
            <a:ext cx="8446852" cy="485693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0811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тюльпаны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подснежники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g1.liveinternet.ru/images/attach/c/7/98/96/98096183_1362426548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9094" y="1340768"/>
            <a:ext cx="7814302" cy="5201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rastimdoma.ru/files/imagecache/foto/1_3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95278"/>
            <a:ext cx="3962722" cy="3962722"/>
          </a:xfrm>
          <a:prstGeom prst="rect">
            <a:avLst/>
          </a:prstGeom>
          <a:noFill/>
        </p:spPr>
      </p:pic>
      <p:pic>
        <p:nvPicPr>
          <p:cNvPr id="23556" name="Picture 4" descr="http://www.solnsad.ru/image-zveti/542_1296.jpg"/>
          <p:cNvPicPr>
            <a:picLocks noChangeAspect="1" noChangeArrowheads="1"/>
          </p:cNvPicPr>
          <p:nvPr/>
        </p:nvPicPr>
        <p:blipFill>
          <a:blip r:embed="rId4" cstate="email"/>
          <a:srcRect t="-5307"/>
          <a:stretch>
            <a:fillRect/>
          </a:stretch>
        </p:blipFill>
        <p:spPr bwMode="auto">
          <a:xfrm>
            <a:off x="4139952" y="2852936"/>
            <a:ext cx="5004048" cy="391335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рябчики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4" descr="http://flora-green.ucoz.ru/_pu/1/304851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27631" y="0"/>
            <a:ext cx="2516370" cy="2780928"/>
          </a:xfrm>
          <a:prstGeom prst="rect">
            <a:avLst/>
          </a:prstGeom>
          <a:noFill/>
        </p:spPr>
      </p:pic>
      <p:pic>
        <p:nvPicPr>
          <p:cNvPr id="10" name="Picture 6" descr="http://www.ruscemena.ru/files/product/2097_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1" y="0"/>
            <a:ext cx="2361315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незабудки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img1.liveinternet.ru/images/attach/c/1/56/867/56867862_0917b405afd4c89f032a1bb7d2548ffd.jpg"/>
          <p:cNvPicPr>
            <a:picLocks noChangeAspect="1" noChangeArrowheads="1"/>
          </p:cNvPicPr>
          <p:nvPr/>
        </p:nvPicPr>
        <p:blipFill>
          <a:blip r:embed="rId2" cstate="email"/>
          <a:srcRect r="-23"/>
          <a:stretch>
            <a:fillRect/>
          </a:stretch>
        </p:blipFill>
        <p:spPr bwMode="auto">
          <a:xfrm>
            <a:off x="1115616" y="1412776"/>
            <a:ext cx="6880764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irecommend.ru/sites/default/files/product-images/107940/843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196752"/>
            <a:ext cx="8208910" cy="5472608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гиацинты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sarbike.ru/images/photoalbum/album_195/2487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412776"/>
            <a:ext cx="7072185" cy="53012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сон- трава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ediasubs.ru/group/uploads/sa/sadovodom/image2/YzIwZjli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268880"/>
            <a:ext cx="7200800" cy="539761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пролеска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18.privet.ru/lr/0a1bfe644f93e8a522ec55c58428cd81"/>
          <p:cNvPicPr>
            <a:picLocks noChangeAspect="1" noChangeArrowheads="1"/>
          </p:cNvPicPr>
          <p:nvPr/>
        </p:nvPicPr>
        <p:blipFill>
          <a:blip r:embed="rId2" cstate="email"/>
          <a:srcRect r="-464"/>
          <a:stretch>
            <a:fillRect/>
          </a:stretch>
        </p:blipFill>
        <p:spPr bwMode="auto">
          <a:xfrm>
            <a:off x="611560" y="836712"/>
            <a:ext cx="8085109" cy="57606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9269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мать – и - мачеха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arnasse.ru/upload/comments/81f931ccd07df202c24e877390e657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268760"/>
            <a:ext cx="7224158" cy="542722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ветреница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blogimages.seniorennet.be/waaroemni/1031624-89ff5414d7280e9d774b87f5e305153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12776"/>
            <a:ext cx="7200800" cy="521477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гусиный лук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gallery.forum-grad.ru/files/4/8/3/6/4/835649.jpg"/>
          <p:cNvPicPr>
            <a:picLocks noChangeAspect="1" noChangeArrowheads="1"/>
          </p:cNvPicPr>
          <p:nvPr/>
        </p:nvPicPr>
        <p:blipFill>
          <a:blip r:embed="rId2" cstate="email"/>
          <a:srcRect r="-799"/>
          <a:stretch>
            <a:fillRect/>
          </a:stretch>
        </p:blipFill>
        <p:spPr bwMode="auto">
          <a:xfrm>
            <a:off x="336051" y="1412776"/>
            <a:ext cx="8456245" cy="525658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печёночница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ozweek.ru/uploads/posts/2013-07/1373003437_bez-imeni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988840"/>
            <a:ext cx="4031432" cy="3213814"/>
          </a:xfrm>
          <a:prstGeom prst="rect">
            <a:avLst/>
          </a:prstGeom>
          <a:noFill/>
        </p:spPr>
      </p:pic>
      <p:pic>
        <p:nvPicPr>
          <p:cNvPr id="125956" name="Picture 4" descr="http://websad.ru/archive/F/149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40541" y="1988840"/>
            <a:ext cx="4703460" cy="316835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купальница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travsbor.ru/gallery/show.php/original/pictures_plants/133.jpg"/>
          <p:cNvPicPr>
            <a:picLocks noChangeAspect="1" noChangeArrowheads="1"/>
          </p:cNvPicPr>
          <p:nvPr/>
        </p:nvPicPr>
        <p:blipFill>
          <a:blip r:embed="rId2" cstate="email"/>
          <a:srcRect t="10000"/>
          <a:stretch>
            <a:fillRect/>
          </a:stretch>
        </p:blipFill>
        <p:spPr bwMode="auto">
          <a:xfrm>
            <a:off x="827584" y="1484784"/>
            <a:ext cx="7770279" cy="523336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92D050"/>
                </a:solidFill>
              </a:rPr>
              <a:t>майник</a:t>
            </a: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32</Words>
  <Application>Microsoft Office PowerPoint</Application>
  <PresentationFormat>Экран (4:3)</PresentationFormat>
  <Paragraphs>24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Первые весенние цветы учитель Иванова Елена Михайловна    май 2014 года 2 класс</vt:lpstr>
      <vt:lpstr>подснежники</vt:lpstr>
      <vt:lpstr>пролеска</vt:lpstr>
      <vt:lpstr>мать – и - мачеха</vt:lpstr>
      <vt:lpstr>ветреница</vt:lpstr>
      <vt:lpstr>гусиный лук</vt:lpstr>
      <vt:lpstr>печёночница</vt:lpstr>
      <vt:lpstr>купальница</vt:lpstr>
      <vt:lpstr>майник</vt:lpstr>
      <vt:lpstr>чистяк</vt:lpstr>
      <vt:lpstr>ландыши</vt:lpstr>
      <vt:lpstr>одуванчики</vt:lpstr>
      <vt:lpstr>крокусы</vt:lpstr>
      <vt:lpstr>пушкиния</vt:lpstr>
      <vt:lpstr>примула</vt:lpstr>
      <vt:lpstr>морозник</vt:lpstr>
      <vt:lpstr>мускарики</vt:lpstr>
      <vt:lpstr>нарциссы</vt:lpstr>
      <vt:lpstr>тюльпаны</vt:lpstr>
      <vt:lpstr>рябчики</vt:lpstr>
      <vt:lpstr>незабудки</vt:lpstr>
      <vt:lpstr>гиацинты</vt:lpstr>
      <vt:lpstr>сон- трава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весенние цветы</dc:title>
  <dc:creator>Lena</dc:creator>
  <cp:lastModifiedBy>Lena</cp:lastModifiedBy>
  <cp:revision>23</cp:revision>
  <dcterms:created xsi:type="dcterms:W3CDTF">2014-05-05T16:41:30Z</dcterms:created>
  <dcterms:modified xsi:type="dcterms:W3CDTF">2014-06-09T18:32:11Z</dcterms:modified>
</cp:coreProperties>
</file>