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5" r:id="rId5"/>
    <p:sldId id="259" r:id="rId6"/>
    <p:sldId id="271" r:id="rId7"/>
    <p:sldId id="260" r:id="rId8"/>
    <p:sldId id="261" r:id="rId9"/>
    <p:sldId id="262" r:id="rId10"/>
    <p:sldId id="266" r:id="rId11"/>
    <p:sldId id="267" r:id="rId12"/>
    <p:sldId id="280" r:id="rId13"/>
    <p:sldId id="277" r:id="rId14"/>
    <p:sldId id="279" r:id="rId15"/>
    <p:sldId id="268" r:id="rId16"/>
    <p:sldId id="263" r:id="rId17"/>
    <p:sldId id="274" r:id="rId18"/>
    <p:sldId id="276" r:id="rId19"/>
    <p:sldId id="281" r:id="rId20"/>
    <p:sldId id="284" r:id="rId21"/>
    <p:sldId id="285" r:id="rId22"/>
    <p:sldId id="28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132856"/>
            <a:ext cx="8206680" cy="1467594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Как цветут деревья?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000" dirty="0" smtClean="0"/>
              <a:t>Учитель</a:t>
            </a:r>
          </a:p>
          <a:p>
            <a:r>
              <a:rPr lang="ru-RU" sz="2000" dirty="0" smtClean="0"/>
              <a:t>Иванова </a:t>
            </a:r>
          </a:p>
          <a:p>
            <a:r>
              <a:rPr lang="ru-RU" sz="2000" dirty="0" smtClean="0"/>
              <a:t>Елена</a:t>
            </a:r>
          </a:p>
          <a:p>
            <a:r>
              <a:rPr lang="ru-RU" sz="2000" dirty="0" smtClean="0"/>
              <a:t>Михайловна</a:t>
            </a:r>
          </a:p>
          <a:p>
            <a:r>
              <a:rPr lang="ru-RU" sz="2000" dirty="0" smtClean="0"/>
              <a:t>2 класс</a:t>
            </a:r>
          </a:p>
          <a:p>
            <a:r>
              <a:rPr lang="ru-RU" sz="2000" dirty="0" smtClean="0"/>
              <a:t>апрель 2014 года</a:t>
            </a:r>
            <a:endParaRPr lang="ru-RU" sz="2000" dirty="0"/>
          </a:p>
        </p:txBody>
      </p:sp>
      <p:pic>
        <p:nvPicPr>
          <p:cNvPr id="4" name="Picture 40" descr="http://www.klintsy.ru/chat/bfoto/1513_3153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476672"/>
            <a:ext cx="2592288" cy="1728192"/>
          </a:xfrm>
          <a:prstGeom prst="rect">
            <a:avLst/>
          </a:prstGeom>
          <a:noFill/>
        </p:spPr>
      </p:pic>
      <p:pic>
        <p:nvPicPr>
          <p:cNvPr id="5" name="Picture 38" descr="http://www.aleksin-city.info/forum/gallery/image.php?mode=medium&amp;album_id=86&amp;image_id=1509"/>
          <p:cNvPicPr>
            <a:picLocks noChangeAspect="1" noChangeArrowheads="1"/>
          </p:cNvPicPr>
          <p:nvPr/>
        </p:nvPicPr>
        <p:blipFill>
          <a:blip r:embed="rId3" cstate="email"/>
          <a:srcRect r="-353"/>
          <a:stretch>
            <a:fillRect/>
          </a:stretch>
        </p:blipFill>
        <p:spPr bwMode="auto">
          <a:xfrm rot="5400000">
            <a:off x="6741584" y="107288"/>
            <a:ext cx="1843919" cy="2294655"/>
          </a:xfrm>
          <a:prstGeom prst="rect">
            <a:avLst/>
          </a:prstGeom>
          <a:noFill/>
        </p:spPr>
      </p:pic>
      <p:pic>
        <p:nvPicPr>
          <p:cNvPr id="7" name="Picture 2" descr="http://s018.radikal.ru/i509/1202/51/ac97358aff0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3933056"/>
            <a:ext cx="3231732" cy="2723609"/>
          </a:xfrm>
          <a:prstGeom prst="rect">
            <a:avLst/>
          </a:prstGeom>
          <a:noFill/>
        </p:spPr>
      </p:pic>
      <p:pic>
        <p:nvPicPr>
          <p:cNvPr id="8" name="Picture 12" descr="http://www.scooterunderground.ca/about/images/blossom_tree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24128" y="3933056"/>
            <a:ext cx="3168352" cy="2707174"/>
          </a:xfrm>
          <a:prstGeom prst="rect">
            <a:avLst/>
          </a:prstGeom>
          <a:noFill/>
        </p:spPr>
      </p:pic>
      <p:pic>
        <p:nvPicPr>
          <p:cNvPr id="9" name="Picture 4" descr="&amp;TScy;&amp;vcy;&amp;iecy;&amp;tcy;&amp;iecy;&amp;ncy;&amp;icy;&amp;iecy; &amp;bcy;&amp;iecy;&amp;rcy;&amp;iecy;&amp;zcy;&amp;ycy;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79912" y="260647"/>
            <a:ext cx="1944216" cy="20977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ель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2" descr="http://ic.pics.livejournal.com/kytskoe/24624738/6789/6789_6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1628800"/>
            <a:ext cx="6930370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лиственница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34" descr="http://www.arendaspectehniki.spb.ru/images/cms/data/larix_decidua_sup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556792"/>
            <a:ext cx="5056825" cy="2954528"/>
          </a:xfrm>
          <a:prstGeom prst="rect">
            <a:avLst/>
          </a:prstGeom>
          <a:noFill/>
        </p:spPr>
      </p:pic>
      <p:pic>
        <p:nvPicPr>
          <p:cNvPr id="7" name="Picture 36" descr="http://alanna.ucoz.ru/_ph/9/73740604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7944" y="3140968"/>
            <a:ext cx="4879691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сосна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40" descr="http://www.klintsy.ru/chat/bfoto/1513_3153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5" y="1556792"/>
            <a:ext cx="6916409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вяз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30" descr="http://www.bizslovo.org/content/images/stories/torop/vyaz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5" y="1412776"/>
            <a:ext cx="3864429" cy="4968552"/>
          </a:xfrm>
          <a:prstGeom prst="rect">
            <a:avLst/>
          </a:prstGeom>
          <a:noFill/>
        </p:spPr>
      </p:pic>
      <p:pic>
        <p:nvPicPr>
          <p:cNvPr id="5" name="Picture 32" descr="http://rainbowbiser.ru/wp-content/uploads/2011/03/vyaz-foto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4210525" y="1867446"/>
            <a:ext cx="5187443" cy="38884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клён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Picture 38" descr="http://www.aleksin-city.info/forum/gallery/image.php?mode=medium&amp;album_id=86&amp;image_id=150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 r="-353"/>
          <a:stretch>
            <a:fillRect/>
          </a:stretch>
        </p:blipFill>
        <p:spPr bwMode="auto">
          <a:xfrm>
            <a:off x="179512" y="1916832"/>
            <a:ext cx="3636965" cy="4525963"/>
          </a:xfrm>
          <a:prstGeom prst="rect">
            <a:avLst/>
          </a:prstGeom>
          <a:noFill/>
        </p:spPr>
      </p:pic>
      <p:pic>
        <p:nvPicPr>
          <p:cNvPr id="5" name="Picture 22" descr="http://img-2008-05.photosight.ru/13/26739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35070" y="1916832"/>
            <a:ext cx="4844064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черёмуха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im7-tub-ru.yandex.net/i?id=346717508-43-72&amp;n=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1628800"/>
            <a:ext cx="6048673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каштан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Picture 2" descr="http://stat16.privet.ru/lr/0b1190cce8d90a4faa94598b925094b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700808"/>
            <a:ext cx="5850172" cy="4392488"/>
          </a:xfrm>
          <a:prstGeom prst="rect">
            <a:avLst/>
          </a:prstGeom>
          <a:noFill/>
        </p:spPr>
      </p:pic>
      <p:pic>
        <p:nvPicPr>
          <p:cNvPr id="5" name="Picture 20" descr="http://www.udec.ru/images/1103-3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5430952" y="2642056"/>
            <a:ext cx="4392488" cy="25099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рябина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2" descr="http://img-fotki.yandex.ru/get/4522/83879615.14/0_e9d61_cb117534_X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292146"/>
            <a:ext cx="3312368" cy="4934626"/>
          </a:xfrm>
          <a:prstGeom prst="rect">
            <a:avLst/>
          </a:prstGeom>
          <a:noFill/>
        </p:spPr>
      </p:pic>
      <p:pic>
        <p:nvPicPr>
          <p:cNvPr id="5" name="Picture 24" descr="http://s.photosight.ru/img/e/d4d/4156726_larg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4165738" y="2107070"/>
            <a:ext cx="5014190" cy="3337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липа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" name="Picture 28" descr="http://www.sergiev.ru/media/imagecache/652px/images/266/DSC019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-29835" y="1487948"/>
            <a:ext cx="5314537" cy="4588129"/>
          </a:xfrm>
          <a:prstGeom prst="rect">
            <a:avLst/>
          </a:prstGeom>
          <a:noFill/>
        </p:spPr>
      </p:pic>
      <p:pic>
        <p:nvPicPr>
          <p:cNvPr id="34818" name="Picture 2" descr="http://s.imhonet.ru/photos/out/bfc1223c/3510199_larg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6096" y="1124744"/>
            <a:ext cx="3168352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88640"/>
            <a:ext cx="4320480" cy="936104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яблоня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7" name="Picture 2" descr="http://st1.bsn.ru/img/uploads/big/21/2186a743fedff73b3969d7dc776747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51520" y="1196752"/>
            <a:ext cx="3674704" cy="2448272"/>
          </a:xfrm>
          <a:prstGeom prst="rect">
            <a:avLst/>
          </a:prstGeom>
          <a:noFill/>
        </p:spPr>
      </p:pic>
      <p:pic>
        <p:nvPicPr>
          <p:cNvPr id="8" name="Picture 4" descr="http://dou112.tyumen-edu.ru/sites/dou112.tyumen-edu.ru/files/3232912_larg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4005064"/>
            <a:ext cx="3552478" cy="2548762"/>
          </a:xfrm>
          <a:prstGeom prst="rect">
            <a:avLst/>
          </a:prstGeom>
          <a:noFill/>
        </p:spPr>
      </p:pic>
      <p:pic>
        <p:nvPicPr>
          <p:cNvPr id="3074" name="Picture 2" descr="http://s018.radikal.ru/i509/1202/51/ac97358aff0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1960" y="188640"/>
            <a:ext cx="4608512" cy="3883919"/>
          </a:xfrm>
          <a:prstGeom prst="rect">
            <a:avLst/>
          </a:prstGeom>
          <a:noFill/>
        </p:spPr>
      </p:pic>
      <p:pic>
        <p:nvPicPr>
          <p:cNvPr id="3076" name="Picture 4" descr="http://s1.goodfon.com/wallpaper/previews-middle/34481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8024" y="4293096"/>
            <a:ext cx="3707904" cy="2364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&amp;TScy;&amp;vcy;&amp;iecy;&amp;tcy;&amp;iecy;&amp;ncy;&amp;icy;&amp;iecy; &amp;ocy;&amp;lcy;&amp;softcy;&amp;khcy;&amp;i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88640"/>
            <a:ext cx="1905072" cy="2459274"/>
          </a:xfrm>
          <a:prstGeom prst="rect">
            <a:avLst/>
          </a:prstGeom>
          <a:noFill/>
        </p:spPr>
      </p:pic>
      <p:pic>
        <p:nvPicPr>
          <p:cNvPr id="1028" name="Picture 4" descr="&amp;TScy;&amp;vcy;&amp;iecy;&amp;tcy;&amp;iecy;&amp;ncy;&amp;icy;&amp;iecy; &amp;tcy;&amp;ocy;&amp;pcy;&amp;ocy;&amp;lcy;&amp;yacy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67744" y="2780928"/>
            <a:ext cx="2376264" cy="2088232"/>
          </a:xfrm>
          <a:prstGeom prst="rect">
            <a:avLst/>
          </a:prstGeom>
          <a:noFill/>
        </p:spPr>
      </p:pic>
      <p:pic>
        <p:nvPicPr>
          <p:cNvPr id="1030" name="Picture 6" descr="&amp;TScy;&amp;vcy;&amp;iecy;&amp;tcy;&amp;iecy;&amp;ncy;&amp;icy;&amp;iecy; &amp;yacy;&amp;scy;&amp;iecy;&amp;ncy;&amp;yacy;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95736" y="188640"/>
            <a:ext cx="2520280" cy="2438981"/>
          </a:xfrm>
          <a:prstGeom prst="rect">
            <a:avLst/>
          </a:prstGeom>
          <a:noFill/>
        </p:spPr>
      </p:pic>
      <p:pic>
        <p:nvPicPr>
          <p:cNvPr id="1032" name="Picture 8" descr="&amp;TScy;&amp;vcy;&amp;iecy;&amp;tcy;&amp;iecy;&amp;ncy;&amp;icy;&amp;iecy; &amp;ocy;&amp;scy;&amp;icy;&amp;ncy;&amp;ycy;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511" y="2852936"/>
            <a:ext cx="2016225" cy="1944216"/>
          </a:xfrm>
          <a:prstGeom prst="rect">
            <a:avLst/>
          </a:prstGeom>
          <a:noFill/>
        </p:spPr>
      </p:pic>
      <p:pic>
        <p:nvPicPr>
          <p:cNvPr id="11" name="Picture 2" descr="http://stat16.privet.ru/lr/0b1190cce8d90a4faa94598b925094b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9512" y="4941168"/>
            <a:ext cx="2076609" cy="1764317"/>
          </a:xfrm>
          <a:prstGeom prst="rect">
            <a:avLst/>
          </a:prstGeom>
          <a:noFill/>
        </p:spPr>
      </p:pic>
      <p:pic>
        <p:nvPicPr>
          <p:cNvPr id="12" name="Picture 12" descr="http://ic.pics.livejournal.com/kytskoe/24624738/6789/6789_60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5400000">
            <a:off x="7251741" y="3053515"/>
            <a:ext cx="2020829" cy="1475656"/>
          </a:xfrm>
          <a:prstGeom prst="rect">
            <a:avLst/>
          </a:prstGeom>
          <a:noFill/>
        </p:spPr>
      </p:pic>
      <p:pic>
        <p:nvPicPr>
          <p:cNvPr id="14" name="Picture 20" descr="http://all-pages.com/img/photoreports/photoreport_20_1133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16016" y="2780928"/>
            <a:ext cx="2685325" cy="2016224"/>
          </a:xfrm>
          <a:prstGeom prst="rect">
            <a:avLst/>
          </a:prstGeom>
          <a:noFill/>
        </p:spPr>
      </p:pic>
      <p:pic>
        <p:nvPicPr>
          <p:cNvPr id="15" name="Picture 6" descr="http://900igr.net/datai/rastenija-i-griby/TSvety-pervye-vesennie.files/0044-075-TSvetjot-verba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flipH="1">
            <a:off x="4788024" y="260648"/>
            <a:ext cx="2549751" cy="2376264"/>
          </a:xfrm>
          <a:prstGeom prst="rect">
            <a:avLst/>
          </a:prstGeom>
          <a:noFill/>
        </p:spPr>
      </p:pic>
      <p:pic>
        <p:nvPicPr>
          <p:cNvPr id="16" name="Picture 24" descr="http://s.photosight.ru/img/e/d4d/4156726_large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5400000">
            <a:off x="7146032" y="566936"/>
            <a:ext cx="2304256" cy="1691680"/>
          </a:xfrm>
          <a:prstGeom prst="rect">
            <a:avLst/>
          </a:prstGeom>
          <a:noFill/>
        </p:spPr>
      </p:pic>
      <p:pic>
        <p:nvPicPr>
          <p:cNvPr id="17" name="Picture 22" descr="http://img-2008-05.photosight.ru/13/2673904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444207" y="4941168"/>
            <a:ext cx="2592289" cy="1728192"/>
          </a:xfrm>
          <a:prstGeom prst="rect">
            <a:avLst/>
          </a:prstGeom>
          <a:noFill/>
        </p:spPr>
      </p:pic>
      <p:pic>
        <p:nvPicPr>
          <p:cNvPr id="18" name="Picture 4" descr="http://photos.lifeisphoto.ru/19/0/198444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339752" y="4941168"/>
            <a:ext cx="2621056" cy="1770879"/>
          </a:xfrm>
          <a:prstGeom prst="rect">
            <a:avLst/>
          </a:prstGeom>
          <a:noFill/>
        </p:spPr>
      </p:pic>
      <p:pic>
        <p:nvPicPr>
          <p:cNvPr id="19" name="Picture 8" descr="http://nature.baikal.ru/phs/norm/68/68039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 rot="5400000">
            <a:off x="4746761" y="5126446"/>
            <a:ext cx="1882723" cy="13681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вишня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18" name="Picture 2" descr="http://www.motto.net.ua/download.php?file=201209/1366x768/motto.net.ua-156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196752"/>
            <a:ext cx="3714465" cy="2088232"/>
          </a:xfrm>
          <a:prstGeom prst="rect">
            <a:avLst/>
          </a:prstGeom>
          <a:noFill/>
        </p:spPr>
      </p:pic>
      <p:pic>
        <p:nvPicPr>
          <p:cNvPr id="34820" name="Picture 4" descr="http://img1.liveinternet.ru/images/attach/c/2/73/282/73282955_24445685_1210174535_395ee9f7f0f778193338824e19933d99_full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3933056"/>
            <a:ext cx="3791744" cy="2677920"/>
          </a:xfrm>
          <a:prstGeom prst="rect">
            <a:avLst/>
          </a:prstGeom>
          <a:noFill/>
        </p:spPr>
      </p:pic>
      <p:pic>
        <p:nvPicPr>
          <p:cNvPr id="8" name="Picture 8" descr="http://img0.liveinternet.ru/images/attach/c/8/100/961/100961830_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3968" y="1196752"/>
            <a:ext cx="4680520" cy="3111170"/>
          </a:xfrm>
          <a:prstGeom prst="rect">
            <a:avLst/>
          </a:prstGeom>
          <a:noFill/>
        </p:spPr>
      </p:pic>
      <p:pic>
        <p:nvPicPr>
          <p:cNvPr id="9" name="Picture 10" descr="http://www.frsad.ru/cimage/94_10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6056" y="4365104"/>
            <a:ext cx="3153197" cy="2223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слива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2" descr="http://www.scooterunderground.ca/about/images/blossom_tre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1002" y="1628800"/>
            <a:ext cx="5225040" cy="4464496"/>
          </a:xfrm>
          <a:prstGeom prst="rect">
            <a:avLst/>
          </a:prstGeom>
          <a:noFill/>
        </p:spPr>
      </p:pic>
      <p:pic>
        <p:nvPicPr>
          <p:cNvPr id="5" name="Picture 14" descr="http://i53.fastpic.ru/big/2013/0117/d5/38c61922b1959a7f3a60232c57190fd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2160" y="1628800"/>
            <a:ext cx="2664296" cy="2232248"/>
          </a:xfrm>
          <a:prstGeom prst="rect">
            <a:avLst/>
          </a:prstGeom>
          <a:noFill/>
        </p:spPr>
      </p:pic>
      <p:pic>
        <p:nvPicPr>
          <p:cNvPr id="6" name="Picture 16" descr="http://img1.liveinternet.ru/images/attach/c/2/64/350/64350899_1246874142_026_sliv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12160" y="4221088"/>
            <a:ext cx="2633220" cy="1929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груша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Picture 18" descr="http://malahov-plus.com/uploads/posts/2010-04/1271637803_beab8641904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268760"/>
            <a:ext cx="5965830" cy="4464496"/>
          </a:xfrm>
          <a:prstGeom prst="rect">
            <a:avLst/>
          </a:prstGeom>
          <a:noFill/>
        </p:spPr>
      </p:pic>
      <p:pic>
        <p:nvPicPr>
          <p:cNvPr id="5" name="Picture 20" descr="http://www.artleo.com/pic/201305/1024x768/artleo.com-4725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8184" y="3717032"/>
            <a:ext cx="2719239" cy="2038302"/>
          </a:xfrm>
          <a:prstGeom prst="rect">
            <a:avLst/>
          </a:prstGeom>
          <a:noFill/>
        </p:spPr>
      </p:pic>
      <p:pic>
        <p:nvPicPr>
          <p:cNvPr id="6" name="Picture 24" descr="http://www.znaikak.ru/design/pic/visred/%D0%B3%D1%80%D1%83%D1%88%D0%B0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44208" y="1268760"/>
            <a:ext cx="2265040" cy="226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ольха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Picture 2" descr="&amp;TScy;&amp;vcy;&amp;iecy;&amp;tcy;&amp;iecy;&amp;ncy;&amp;icy;&amp;iecy; &amp;ocy;&amp;lcy;&amp;softcy;&amp;khcy;&amp;icy;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340768"/>
            <a:ext cx="3886596" cy="5040560"/>
          </a:xfrm>
          <a:prstGeom prst="rect">
            <a:avLst/>
          </a:prstGeom>
          <a:noFill/>
        </p:spPr>
      </p:pic>
      <p:pic>
        <p:nvPicPr>
          <p:cNvPr id="5" name="Picture 2" descr="http://prg.stihi.ru/pics/2011/12/27/465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088" y="3861048"/>
            <a:ext cx="3454965" cy="2594094"/>
          </a:xfrm>
          <a:prstGeom prst="rect">
            <a:avLst/>
          </a:prstGeom>
          <a:noFill/>
        </p:spPr>
      </p:pic>
      <p:pic>
        <p:nvPicPr>
          <p:cNvPr id="6" name="Picture 4" descr="http://photos.lifeisphoto.ru/19/0/19844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64088" y="1196752"/>
            <a:ext cx="3410502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берёза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&amp;TScy;&amp;vcy;&amp;iecy;&amp;tcy;&amp;iecy;&amp;ncy;&amp;icy;&amp;iecy; &amp;bcy;&amp;iecy;&amp;rcy;&amp;iecy;&amp;zcy;&amp;y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99992" y="1700808"/>
            <a:ext cx="4137825" cy="4464496"/>
          </a:xfrm>
          <a:prstGeom prst="rect">
            <a:avLst/>
          </a:prstGeom>
          <a:noFill/>
        </p:spPr>
      </p:pic>
      <p:pic>
        <p:nvPicPr>
          <p:cNvPr id="5" name="Picture 16" descr="&amp;Bcy;&amp;iecy;&amp;rcy;&amp;iecy;&amp;zcy;&amp;acy; &amp;pcy;&amp;ocy;&amp;vcy;&amp;icy;&amp;scy;&amp;lcy;&amp;acy;&amp;yacy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1628800"/>
            <a:ext cx="3024336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тополь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4" name="Picture 4" descr="&amp;TScy;&amp;vcy;&amp;iecy;&amp;tcy;&amp;iecy;&amp;ncy;&amp;icy;&amp;iecy; &amp;tcy;&amp;ocy;&amp;pcy;&amp;ocy;&amp;lcy;&amp;yacy;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92080" y="3933056"/>
            <a:ext cx="3315072" cy="2774682"/>
          </a:xfrm>
          <a:prstGeom prst="rect">
            <a:avLst/>
          </a:prstGeom>
          <a:noFill/>
        </p:spPr>
      </p:pic>
      <p:pic>
        <p:nvPicPr>
          <p:cNvPr id="5" name="Picture 6" descr="http://im3-tub-ru.yandex.net/i?id=459657790-36-72&amp;n=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3861048"/>
            <a:ext cx="4187985" cy="2804454"/>
          </a:xfrm>
          <a:prstGeom prst="rect">
            <a:avLst/>
          </a:prstGeom>
          <a:noFill/>
        </p:spPr>
      </p:pic>
      <p:pic>
        <p:nvPicPr>
          <p:cNvPr id="7" name="Picture 8" descr="http://nature.baikal.ru/phs/norm/68/6803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92080" y="1196752"/>
            <a:ext cx="3303268" cy="2400446"/>
          </a:xfrm>
          <a:prstGeom prst="rect">
            <a:avLst/>
          </a:prstGeom>
          <a:noFill/>
        </p:spPr>
      </p:pic>
      <p:pic>
        <p:nvPicPr>
          <p:cNvPr id="8" name="Picture 10" descr="http://treatmentnature.ru/1/topol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7584" y="1196752"/>
            <a:ext cx="2881711" cy="2487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ива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16" descr="http://img01.chitalnya.ru/upload2/529/29576938319951296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772816"/>
            <a:ext cx="5743575" cy="4305301"/>
          </a:xfrm>
          <a:prstGeom prst="rect">
            <a:avLst/>
          </a:prstGeom>
          <a:noFill/>
        </p:spPr>
      </p:pic>
      <p:pic>
        <p:nvPicPr>
          <p:cNvPr id="6" name="Picture 18" descr="http://img01.chitalnya.ru/upload/191/486758191138505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2160" y="1772816"/>
            <a:ext cx="2924175" cy="4305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ясень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&amp;TScy;&amp;vcy;&amp;iecy;&amp;tcy;&amp;iecy;&amp;ncy;&amp;icy;&amp;iecy; &amp;yacy;&amp;scy;&amp;iecy;&amp;ncy;&amp;ya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37143" y="1628800"/>
            <a:ext cx="4551567" cy="4464496"/>
          </a:xfrm>
          <a:prstGeom prst="rect">
            <a:avLst/>
          </a:prstGeom>
          <a:noFill/>
        </p:spPr>
      </p:pic>
      <p:pic>
        <p:nvPicPr>
          <p:cNvPr id="5" name="Picture 14" descr="http://img1.liveinternet.ru/images/attach/c/3/76/693/76693801_Derevo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-19437" y="2187788"/>
            <a:ext cx="4464497" cy="33465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осина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Picture 12" descr="http://stat17.privet.ru/lr/0918f73eaad3e665f7e6184d8897968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484784"/>
            <a:ext cx="4665941" cy="4525963"/>
          </a:xfrm>
          <a:prstGeom prst="rect">
            <a:avLst/>
          </a:prstGeom>
          <a:noFill/>
        </p:spPr>
      </p:pic>
      <p:pic>
        <p:nvPicPr>
          <p:cNvPr id="18434" name="Picture 2" descr="http://img-fotki.yandex.ru/get/5803/paraskeva20092.16/0_5d99e_bc11062_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24128" y="1484784"/>
            <a:ext cx="2980844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дуб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0" descr="http://all-pages.com/img/photoreports/photoreport_20_113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80" y="1628799"/>
            <a:ext cx="5976664" cy="4487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33</Words>
  <Application>Microsoft Office PowerPoint</Application>
  <PresentationFormat>Экран (4:3)</PresentationFormat>
  <Paragraphs>27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Как цветут деревья?</vt:lpstr>
      <vt:lpstr>Слайд 2</vt:lpstr>
      <vt:lpstr>ольха</vt:lpstr>
      <vt:lpstr>берёза</vt:lpstr>
      <vt:lpstr>тополь</vt:lpstr>
      <vt:lpstr>ива</vt:lpstr>
      <vt:lpstr>ясень</vt:lpstr>
      <vt:lpstr>осина</vt:lpstr>
      <vt:lpstr>дуб</vt:lpstr>
      <vt:lpstr>ель</vt:lpstr>
      <vt:lpstr>лиственница</vt:lpstr>
      <vt:lpstr>сосна</vt:lpstr>
      <vt:lpstr>вяз</vt:lpstr>
      <vt:lpstr>клён</vt:lpstr>
      <vt:lpstr>черёмуха</vt:lpstr>
      <vt:lpstr>каштан</vt:lpstr>
      <vt:lpstr>рябина</vt:lpstr>
      <vt:lpstr>липа</vt:lpstr>
      <vt:lpstr>яблоня</vt:lpstr>
      <vt:lpstr>вишня</vt:lpstr>
      <vt:lpstr>слива</vt:lpstr>
      <vt:lpstr>груша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цветут деревья?</dc:title>
  <dc:creator>Lena</dc:creator>
  <cp:lastModifiedBy>Lena</cp:lastModifiedBy>
  <cp:revision>30</cp:revision>
  <dcterms:created xsi:type="dcterms:W3CDTF">2014-05-12T17:00:31Z</dcterms:created>
  <dcterms:modified xsi:type="dcterms:W3CDTF">2014-06-09T18:44:06Z</dcterms:modified>
</cp:coreProperties>
</file>