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  <p:sldId id="277" r:id="rId18"/>
    <p:sldId id="273" r:id="rId19"/>
    <p:sldId id="274" r:id="rId20"/>
    <p:sldId id="275" r:id="rId21"/>
    <p:sldId id="285" r:id="rId22"/>
    <p:sldId id="280" r:id="rId23"/>
    <p:sldId id="281" r:id="rId24"/>
    <p:sldId id="282" r:id="rId25"/>
    <p:sldId id="283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99FF33"/>
    <a:srgbClr val="33CC33"/>
    <a:srgbClr val="00CC00"/>
    <a:srgbClr val="9966FF"/>
    <a:srgbClr val="FF99FF"/>
    <a:srgbClr val="0099CC"/>
    <a:srgbClr val="009900"/>
    <a:srgbClr val="00CCFF"/>
    <a:srgbClr val="FF505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 varScale="1">
        <p:scale>
          <a:sx n="88" d="100"/>
          <a:sy n="88" d="100"/>
        </p:scale>
        <p:origin x="-96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5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7D11-F3AC-4F90-9DA3-32CD648F237A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D499E-C199-44F3-B1E6-F1544FF09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499E-C199-44F3-B1E6-F1544FF095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499E-C199-44F3-B1E6-F1544FF095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EEB98C-CB05-454B-91EA-1F08724C1E8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80544E-8DEA-4D84-89E1-AADF685FA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A84C"/>
                </a:solidFill>
                <a:effectLst/>
                <a:latin typeface="Arial" pitchFamily="34" charset="0"/>
                <a:cs typeface="Arial" pitchFamily="34" charset="0"/>
              </a:rPr>
              <a:t>Презентация по внеурочной деятельности</a:t>
            </a:r>
            <a:br>
              <a:rPr lang="ru-RU" sz="4000" dirty="0" smtClean="0">
                <a:solidFill>
                  <a:srgbClr val="00A84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A84C"/>
                </a:solidFill>
                <a:effectLst/>
                <a:latin typeface="Arial" pitchFamily="34" charset="0"/>
                <a:cs typeface="Arial" pitchFamily="34" charset="0"/>
              </a:rPr>
              <a:t> по теме: «Мозг»</a:t>
            </a:r>
            <a:endParaRPr lang="ru-RU" sz="4000" dirty="0">
              <a:solidFill>
                <a:srgbClr val="00A8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                                       Составила учитель начальных классов: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Давыдова Елена Трофимовна.</a:t>
            </a:r>
            <a:endParaRPr lang="ru-RU" sz="2000" dirty="0"/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357166"/>
            <a:ext cx="9786974" cy="1357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5050"/>
                </a:solidFill>
              </a:rPr>
              <a:t>У мартышки – 40 граммов.</a:t>
            </a:r>
            <a:endParaRPr lang="ru-RU" sz="3200" dirty="0">
              <a:solidFill>
                <a:srgbClr val="FF5050"/>
              </a:solidFill>
            </a:endParaRPr>
          </a:p>
        </p:txBody>
      </p:sp>
      <p:pic>
        <p:nvPicPr>
          <p:cNvPr id="1027" name="Picture 3" descr="C:\Users\Денис\Desktop\мозг\1218191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2016125"/>
            <a:ext cx="5715000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CCFF"/>
                </a:solidFill>
              </a:rPr>
              <a:t>У домашней кошки – 30 граммов. </a:t>
            </a:r>
            <a:endParaRPr lang="ru-RU" dirty="0">
              <a:solidFill>
                <a:srgbClr val="00CCFF"/>
              </a:solidFill>
            </a:endParaRPr>
          </a:p>
        </p:txBody>
      </p:sp>
      <p:pic>
        <p:nvPicPr>
          <p:cNvPr id="2050" name="Picture 2" descr="C:\Users\Денис\Desktop\мозг\cat_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1740" y="1691322"/>
            <a:ext cx="416052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9900"/>
                </a:solidFill>
              </a:rPr>
              <a:t>У ежа – 3,5 грамма.</a:t>
            </a:r>
            <a:endParaRPr lang="ru-RU" sz="3200" dirty="0">
              <a:solidFill>
                <a:srgbClr val="009900"/>
              </a:solidFill>
            </a:endParaRPr>
          </a:p>
        </p:txBody>
      </p:sp>
      <p:pic>
        <p:nvPicPr>
          <p:cNvPr id="1026" name="Picture 2" descr="C:\Users\Денис\Desktop\мозг\24810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1816100"/>
            <a:ext cx="4419600" cy="427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solidFill>
                  <a:srgbClr val="0099CC"/>
                </a:solidFill>
              </a:rPr>
              <a:t>Самый большой мозг у рыбы — </a:t>
            </a:r>
            <a:r>
              <a:rPr lang="ru-RU" sz="3600" dirty="0" err="1" smtClean="0">
                <a:solidFill>
                  <a:srgbClr val="0099CC"/>
                </a:solidFill>
              </a:rPr>
              <a:t>Мормирус</a:t>
            </a:r>
            <a:r>
              <a:rPr lang="ru-RU" sz="3600" dirty="0" smtClean="0">
                <a:solidFill>
                  <a:srgbClr val="0099CC"/>
                </a:solidFill>
              </a:rPr>
              <a:t> (рыба-слон). Масса мозга к массе тела достигает от 1:38 до 1:50, то есть такое же как и у человека.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 </a:t>
            </a:r>
            <a:br>
              <a:rPr lang="ru-RU" sz="31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Денис\Desktop\мозг\ryba-sl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6273" y="2428868"/>
            <a:ext cx="5185868" cy="350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Животное с самым большим мозгом по отношению к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телy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мyравей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Денис\Desktop\мозг\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75" y="1697037"/>
            <a:ext cx="428625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же работает мозг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2050" name="Picture 2" descr="C:\Users\Денис\Desktop\мозг\щекотно моз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188" y="1600200"/>
            <a:ext cx="3767580" cy="490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Тренировка мозга.</a:t>
            </a:r>
            <a:endParaRPr lang="ru-RU" dirty="0"/>
          </a:p>
        </p:txBody>
      </p:sp>
      <p:pic>
        <p:nvPicPr>
          <p:cNvPr id="3074" name="Picture 2" descr="C:\Users\Денис\Desktop\мозг\занятия моз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5113" y="1600200"/>
            <a:ext cx="481377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Мозг – суперкомпьютер.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Как же его загружать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33CC33"/>
                </a:solidFill>
              </a:rPr>
              <a:t>Мозг</a:t>
            </a:r>
            <a:r>
              <a:rPr lang="ru-RU" sz="7200" dirty="0" smtClean="0"/>
              <a:t> </a:t>
            </a:r>
            <a:r>
              <a:rPr lang="ru-RU" sz="6400" dirty="0" smtClean="0"/>
              <a:t>— это суперкомпьютер. Это центр команд и контроля, управляющий жизнью. Он связан абсолютно со всеми вашими действиями. Мозг определяет мысли, чувства, отношения с другими людьми, даже устанавливает характер вашей личности.</a:t>
            </a:r>
          </a:p>
          <a:p>
            <a:pPr>
              <a:buNone/>
            </a:pPr>
            <a:r>
              <a:rPr lang="ru-RU" sz="6400" dirty="0" smtClean="0"/>
              <a:t>         Мозг в центре всего, что вы делаете, чувствуете и думаете. Он как суперкомпьютер, который управляет вашей сложной жизнью. Независимо от возраста, умственная тренировка очень важна. Вот 22 способа, которые помогут вам повысить умственные способности.</a:t>
            </a:r>
          </a:p>
          <a:p>
            <a:pPr>
              <a:buNone/>
            </a:pPr>
            <a:r>
              <a:rPr lang="ru-RU" sz="6400" dirty="0" smtClean="0">
                <a:solidFill>
                  <a:srgbClr val="33CC33"/>
                </a:solidFill>
              </a:rPr>
              <a:t>  1.</a:t>
            </a:r>
            <a:r>
              <a:rPr lang="ru-RU" sz="6400" dirty="0" smtClean="0"/>
              <a:t> Развивайте серые клетки! </a:t>
            </a:r>
          </a:p>
          <a:p>
            <a:pPr>
              <a:buNone/>
            </a:pPr>
            <a:r>
              <a:rPr lang="ru-RU" sz="6400" dirty="0" smtClean="0"/>
              <a:t>        Это означает, что, занимаясь спортом с удовольствием, вы становитесь более остроумными и счастливыми. </a:t>
            </a:r>
          </a:p>
          <a:p>
            <a:pPr>
              <a:buNone/>
            </a:pPr>
            <a:r>
              <a:rPr lang="ru-RU" sz="6400" dirty="0" smtClean="0">
                <a:solidFill>
                  <a:srgbClr val="00CC00"/>
                </a:solidFill>
              </a:rPr>
              <a:t>  2</a:t>
            </a:r>
            <a:r>
              <a:rPr lang="ru-RU" sz="6400" dirty="0" smtClean="0"/>
              <a:t>.Тренируйте своё мышление! </a:t>
            </a:r>
          </a:p>
          <a:p>
            <a:pPr>
              <a:buNone/>
            </a:pPr>
            <a:r>
              <a:rPr lang="ru-RU" sz="6400" dirty="0" smtClean="0"/>
              <a:t>        Пробуйте новые вкусы и запахи. Пробуйте делать что-нибудь левой рукой (если вы правша, и наоборот)  Путешествуйте по новым местам. Занимайтесь искусством. Прочитайте новую книгу.</a:t>
            </a:r>
          </a:p>
          <a:p>
            <a:pPr>
              <a:buNone/>
            </a:pPr>
            <a:r>
              <a:rPr lang="ru-RU" sz="6400" dirty="0" smtClean="0"/>
              <a:t> </a:t>
            </a:r>
            <a:r>
              <a:rPr lang="ru-RU" sz="6400" dirty="0" smtClean="0">
                <a:solidFill>
                  <a:srgbClr val="33CC33"/>
                </a:solidFill>
              </a:rPr>
              <a:t>3. </a:t>
            </a:r>
            <a:r>
              <a:rPr lang="ru-RU" sz="6400" dirty="0" smtClean="0"/>
              <a:t>Спросите «Почему?» </a:t>
            </a:r>
          </a:p>
          <a:p>
            <a:pPr>
              <a:buNone/>
            </a:pPr>
            <a:r>
              <a:rPr lang="ru-RU" sz="6400" dirty="0" smtClean="0"/>
              <a:t>        Наш мозг предрасположен к любопытству. Позвольте и себе быть любопытным! Лучший способ развивать наше любопытство — все время задавать вопрос “Почему?” Пусть это будет новой привычкой (по крайней мере, 10 раз в день). Вы будете поражены тем, сколько возможностей откроется перед вами в жизни и работе. </a:t>
            </a:r>
          </a:p>
          <a:p>
            <a:pPr>
              <a:buNone/>
            </a:pPr>
            <a:r>
              <a:rPr lang="ru-RU" sz="6400" dirty="0" smtClean="0">
                <a:solidFill>
                  <a:srgbClr val="33CC33"/>
                </a:solidFill>
              </a:rPr>
              <a:t>  4</a:t>
            </a:r>
            <a:r>
              <a:rPr lang="ru-RU" sz="6400" dirty="0" smtClean="0"/>
              <a:t>. Больше смеха! </a:t>
            </a:r>
          </a:p>
          <a:p>
            <a:pPr>
              <a:buNone/>
            </a:pPr>
            <a:r>
              <a:rPr lang="ru-RU" sz="6400" dirty="0" smtClean="0"/>
              <a:t>        Ученые говорят, что смех полезен для нашего здоровья Таким образом, смех может заряжать наш мозг. </a:t>
            </a:r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33CC33"/>
                </a:solidFill>
              </a:rPr>
              <a:t> 5.</a:t>
            </a:r>
            <a:r>
              <a:rPr lang="ru-RU" sz="1600" dirty="0" smtClean="0"/>
              <a:t> Развивайте память </a:t>
            </a:r>
          </a:p>
          <a:p>
            <a:pPr>
              <a:buNone/>
            </a:pPr>
            <a:r>
              <a:rPr lang="ru-RU" sz="1600" dirty="0" smtClean="0"/>
              <a:t>     Мозг — это машина памяти. Возьмите старый фотоальбом или школьный дневник. Проведите время со своими воспоминаниями. Позвольте разуму размышлять    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33CC33"/>
                </a:solidFill>
              </a:rPr>
              <a:t>6.</a:t>
            </a:r>
            <a:r>
              <a:rPr lang="ru-RU" sz="1600" dirty="0" smtClean="0"/>
              <a:t> Разгадайте загадку!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33CC33"/>
                </a:solidFill>
              </a:rPr>
              <a:t>7</a:t>
            </a:r>
            <a:r>
              <a:rPr lang="ru-RU" sz="1600" dirty="0" smtClean="0"/>
              <a:t>.Некоторые из нас любят мозаики, некоторые кроссворды, а кто-то логические загадки. Все это очень хороший способ активизировать ваш мозг и поддерживать его активность. Разгадайте загадку ради забавы, но, делая это, знайте: вы тренируете свой мозг. </a:t>
            </a:r>
          </a:p>
          <a:p>
            <a:pPr>
              <a:buNone/>
            </a:pPr>
            <a:r>
              <a:rPr lang="ru-RU" sz="1600" dirty="0" smtClean="0">
                <a:solidFill>
                  <a:srgbClr val="33CC33"/>
                </a:solidFill>
              </a:rPr>
              <a:t>8. </a:t>
            </a:r>
            <a:r>
              <a:rPr lang="ru-RU" sz="1600" dirty="0" smtClean="0"/>
              <a:t>Играйте </a:t>
            </a:r>
          </a:p>
          <a:p>
            <a:pPr>
              <a:buNone/>
            </a:pPr>
            <a:r>
              <a:rPr lang="ru-RU" sz="1600" dirty="0" smtClean="0"/>
              <a:t>        Если у вас есть свободное время, поиграйте. Выделите время на игры. Играйте в видеоигры. Играйте в настольные игры. Да поиграйте в </a:t>
            </a:r>
            <a:r>
              <a:rPr lang="ru-RU" sz="1600" dirty="0" err="1" smtClean="0"/>
              <a:t>перетягивание</a:t>
            </a:r>
            <a:r>
              <a:rPr lang="ru-RU" sz="1600" dirty="0" smtClean="0"/>
              <a:t> каната, в конце концов! Не имеет значение, во что вы играете. Просто играйте! Это научит ваш мозг думать стратегически. Играйте! </a:t>
            </a:r>
          </a:p>
          <a:p>
            <a:pPr>
              <a:buNone/>
            </a:pPr>
            <a:r>
              <a:rPr lang="ru-RU" sz="1600" dirty="0" smtClean="0">
                <a:solidFill>
                  <a:srgbClr val="33CC33"/>
                </a:solidFill>
              </a:rPr>
              <a:t>9. </a:t>
            </a:r>
            <a:r>
              <a:rPr lang="ru-RU" sz="1600" dirty="0" smtClean="0"/>
              <a:t>Отдыхайте .</a:t>
            </a:r>
          </a:p>
          <a:p>
            <a:pPr>
              <a:buNone/>
            </a:pPr>
            <a:r>
              <a:rPr lang="ru-RU" sz="1600" dirty="0" smtClean="0"/>
              <a:t>        Во время работы всегда делайте перерывы. Это поможет снять напряжение, которое появляется из-за того, что вы слишком долго сидите на одном месте. Отдыхая всего лишь 10-15 минут каждый час, вы сможете повысить трудоспособность. Короткий отдых поможет вашему мозгу расслабиться.</a:t>
            </a:r>
          </a:p>
          <a:p>
            <a:pPr>
              <a:buNone/>
            </a:pPr>
            <a:r>
              <a:rPr lang="ru-RU" sz="1600" dirty="0" smtClean="0">
                <a:solidFill>
                  <a:srgbClr val="33CC33"/>
                </a:solidFill>
              </a:rPr>
              <a:t>10.</a:t>
            </a:r>
            <a:r>
              <a:rPr lang="ru-RU" sz="1600" dirty="0" smtClean="0"/>
              <a:t> Развивайте зрительную память </a:t>
            </a:r>
          </a:p>
          <a:p>
            <a:pPr>
              <a:buNone/>
            </a:pPr>
            <a:r>
              <a:rPr lang="ru-RU" sz="1600" dirty="0" smtClean="0"/>
              <a:t>        Каждый день составляйте список необходимых дел. Попробуйте мысленно нарисовать фигуру, в каждом углу которой будет находиться по одному делу. Например, треугольник или квадрат. Такой способ помогает более ясно усваивать нужную информацию.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нис\Desktop\мозг\зага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70" y="285750"/>
            <a:ext cx="7773059" cy="5840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0006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2D050"/>
                </a:solidFill>
                <a:effectLst/>
              </a:rPr>
              <a:t>Расположение мозга.</a:t>
            </a:r>
            <a:endParaRPr lang="ru-RU" sz="2800" dirty="0">
              <a:solidFill>
                <a:srgbClr val="92D05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4643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Денис\Desktop\мозг\моз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85926"/>
            <a:ext cx="4675672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енис\Desktop\мозг\кот и хозя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59139"/>
            <a:ext cx="8036508" cy="6027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Зрительные иллюзии.</a:t>
            </a:r>
            <a:endParaRPr lang="ru-RU" dirty="0"/>
          </a:p>
        </p:txBody>
      </p:sp>
      <p:pic>
        <p:nvPicPr>
          <p:cNvPr id="3074" name="Picture 2" descr="C:\Users\Денис\Desktop\мозг\opticheskie_illjuzii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5241" y="1600200"/>
            <a:ext cx="695351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енис\Desktop\мозг\opticheskie_illjuzii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742" y="285750"/>
            <a:ext cx="7300516" cy="584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енис\Desktop\мозг\opticheskie_illjuzii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591" y="285750"/>
            <a:ext cx="5898817" cy="584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енис\Desktop\мозг\иллюз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642918"/>
            <a:ext cx="571500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енис\Desktop\мозг\opticheskie_illjuzii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793" y="285750"/>
            <a:ext cx="5840413" cy="584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Использованные материалы: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Иллюстрации из ресурсов интернета на тему «Мозг»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ru.wikipedia.org/wiki/</a:t>
            </a:r>
            <a:r>
              <a:rPr lang="ru-RU" sz="1600" dirty="0" err="1" smtClean="0"/>
              <a:t>Головной_мозг</a:t>
            </a:r>
            <a:r>
              <a:rPr lang="ru-RU" sz="1600" dirty="0" smtClean="0"/>
              <a:t>..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coolreferat.com/</a:t>
            </a:r>
            <a:r>
              <a:rPr lang="ru-RU" sz="1600" dirty="0" err="1" smtClean="0"/>
              <a:t>Головной_мозг_челов</a:t>
            </a:r>
            <a:r>
              <a:rPr lang="ru-RU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medical.odaily.info/articles/</a:t>
            </a:r>
            <a:r>
              <a:rPr lang="en-US" sz="1600" dirty="0" err="1" smtClean="0"/>
              <a:t>Mozg</a:t>
            </a:r>
            <a:r>
              <a:rPr lang="en-US" sz="1600" dirty="0" smtClean="0"/>
              <a:t>-r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bolshoyvopros.ru/questions/86692-u-...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uniport.pro/30508/blogs/22119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nauka-prosto.ru/page/u-</a:t>
            </a:r>
            <a:r>
              <a:rPr lang="en-US" sz="1600" dirty="0" err="1" smtClean="0"/>
              <a:t>kogo</a:t>
            </a:r>
            <a:r>
              <a:rPr lang="en-US" sz="1600" dirty="0" smtClean="0"/>
              <a:t>-</a:t>
            </a:r>
            <a:r>
              <a:rPr lang="en-US" sz="1600" dirty="0" err="1" smtClean="0"/>
              <a:t>samyj</a:t>
            </a:r>
            <a:r>
              <a:rPr lang="en-US" sz="1600" dirty="0" smtClean="0"/>
              <a:t>-b</a:t>
            </a:r>
            <a:r>
              <a:rPr lang="en-US" sz="1600" dirty="0" smtClean="0"/>
              <a:t>...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samogo.net/</a:t>
            </a:r>
            <a:r>
              <a:rPr lang="en-US" sz="1600" dirty="0" err="1" smtClean="0"/>
              <a:t>articles.php?id</a:t>
            </a:r>
            <a:r>
              <a:rPr lang="en-US" sz="1600" dirty="0" smtClean="0"/>
              <a:t>=1227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brainden.com/</a:t>
            </a:r>
            <a:r>
              <a:rPr lang="en-US" sz="1600" dirty="0" err="1" smtClean="0"/>
              <a:t>golovolomki</a:t>
            </a:r>
            <a:r>
              <a:rPr lang="en-US" sz="1600" dirty="0" smtClean="0"/>
              <a:t>/eye-</a:t>
            </a:r>
            <a:r>
              <a:rPr lang="en-US" sz="1600" dirty="0" err="1" smtClean="0"/>
              <a:t>illusi</a:t>
            </a:r>
            <a:r>
              <a:rPr lang="en-US" sz="1600" dirty="0" smtClean="0"/>
              <a:t>..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err="1" smtClean="0"/>
              <a:t>scorcher.ru</a:t>
            </a:r>
            <a:r>
              <a:rPr lang="ru-RU" sz="1600" dirty="0" smtClean="0"/>
              <a:t>/</a:t>
            </a:r>
            <a:r>
              <a:rPr lang="ru-RU" sz="1600" dirty="0" err="1" smtClean="0"/>
              <a:t>neuro</a:t>
            </a:r>
            <a:r>
              <a:rPr lang="ru-RU" sz="1600" dirty="0" smtClean="0"/>
              <a:t>/</a:t>
            </a:r>
            <a:r>
              <a:rPr lang="ru-RU" sz="1600" dirty="0" err="1" smtClean="0"/>
              <a:t>neuro_sys</a:t>
            </a:r>
            <a:r>
              <a:rPr lang="ru-RU" sz="1600" dirty="0" smtClean="0"/>
              <a:t>/</a:t>
            </a:r>
            <a:r>
              <a:rPr lang="ru-RU" sz="1600" dirty="0" err="1" smtClean="0"/>
              <a:t>illusio</a:t>
            </a:r>
            <a:r>
              <a:rPr lang="ru-RU" sz="1600" dirty="0" smtClean="0"/>
              <a:t>...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err="1" smtClean="0"/>
              <a:t>illuzi.ru</a:t>
            </a:r>
            <a:r>
              <a:rPr lang="ru-RU" sz="1600" dirty="0" smtClean="0"/>
              <a:t>/</a:t>
            </a:r>
            <a:r>
              <a:rPr lang="ru-RU" sz="1600" dirty="0" err="1" smtClean="0"/>
              <a:t>node</a:t>
            </a:r>
            <a:r>
              <a:rPr lang="ru-RU" sz="1600" dirty="0" smtClean="0"/>
              <a:t>/633 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66FF"/>
                </a:solidFill>
              </a:rPr>
              <a:t>Самый большой головной мозг у финвала (сельдяного кита), его масса составляет 6–7 килограммов.</a:t>
            </a:r>
          </a:p>
        </p:txBody>
      </p:sp>
      <p:pic>
        <p:nvPicPr>
          <p:cNvPr id="2050" name="Picture 2" descr="C:\Users\Денис\Desktop\мозг\ки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86095" y="2055002"/>
            <a:ext cx="6043425" cy="40172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>
                <a:solidFill>
                  <a:srgbClr val="996633"/>
                </a:solidFill>
              </a:rPr>
              <a:t>М</a:t>
            </a:r>
            <a:r>
              <a:rPr lang="ru-RU" sz="3200" dirty="0" smtClean="0">
                <a:solidFill>
                  <a:srgbClr val="996633"/>
                </a:solidFill>
              </a:rPr>
              <a:t>асса </a:t>
            </a:r>
            <a:r>
              <a:rPr lang="ru-RU" sz="3200" dirty="0">
                <a:solidFill>
                  <a:srgbClr val="996633"/>
                </a:solidFill>
              </a:rPr>
              <a:t>головного мозга индийского слона 4–5 </a:t>
            </a:r>
            <a:r>
              <a:rPr lang="ru-RU" sz="3200" dirty="0" smtClean="0">
                <a:solidFill>
                  <a:srgbClr val="996633"/>
                </a:solidFill>
              </a:rPr>
              <a:t>килограммов.</a:t>
            </a:r>
            <a:endParaRPr lang="ru-RU" sz="3200" dirty="0">
              <a:solidFill>
                <a:srgbClr val="99663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310" y="1771944"/>
            <a:ext cx="6570961" cy="43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человека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1,4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килограмма.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Денис\Desktop\мозг\1350541000_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99FF"/>
                </a:solidFill>
              </a:rPr>
              <a:t>У лошади – 500 граммов.</a:t>
            </a:r>
            <a:endParaRPr lang="ru-RU" sz="3200" dirty="0">
              <a:solidFill>
                <a:srgbClr val="FF99FF"/>
              </a:solidFill>
            </a:endParaRPr>
          </a:p>
        </p:txBody>
      </p:sp>
      <p:pic>
        <p:nvPicPr>
          <p:cNvPr id="4098" name="Picture 2" descr="C:\Users\Денис\Desktop\мозг\loshadi_plemennaya_pabo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1649412"/>
            <a:ext cx="57150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FF33"/>
                </a:solidFill>
              </a:rPr>
              <a:t>У гориллы – 430 граммов.</a:t>
            </a:r>
            <a:endParaRPr lang="ru-RU" sz="3200" dirty="0">
              <a:solidFill>
                <a:srgbClr val="99FF33"/>
              </a:solidFill>
            </a:endParaRPr>
          </a:p>
        </p:txBody>
      </p:sp>
      <p:pic>
        <p:nvPicPr>
          <p:cNvPr id="5122" name="Picture 2" descr="C:\Users\Денис\Desktop\мозг\Gorilla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7737" y="1600200"/>
            <a:ext cx="4708525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 коровы – 350 граммов.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Денис\Desktop\мозг\korov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40496" y="1600200"/>
            <a:ext cx="326300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966FF"/>
                </a:solidFill>
              </a:rPr>
              <a:t>У собаки – 100 граммов.</a:t>
            </a:r>
            <a:endParaRPr lang="ru-RU" sz="2800" dirty="0">
              <a:solidFill>
                <a:srgbClr val="9966FF"/>
              </a:solidFill>
            </a:endParaRPr>
          </a:p>
        </p:txBody>
      </p:sp>
      <p:pic>
        <p:nvPicPr>
          <p:cNvPr id="6146" name="Picture 2" descr="C:\Users\Денис\Desktop\мозг\IMG_0184_640x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923" y="1643050"/>
            <a:ext cx="58615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569</Words>
  <Application>Microsoft Office PowerPoint</Application>
  <PresentationFormat>Экран (4:3)</PresentationFormat>
  <Paragraphs>55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Презентация по внеурочной деятельности  по теме: «Мозг»</vt:lpstr>
      <vt:lpstr>Расположение мозга.</vt:lpstr>
      <vt:lpstr>Самый большой головной мозг у финвала (сельдяного кита), его масса составляет 6–7 килограммов.</vt:lpstr>
      <vt:lpstr> Масса головного мозга индийского слона 4–5 килограммов.</vt:lpstr>
      <vt:lpstr>У человека – 1,4 килограмма.</vt:lpstr>
      <vt:lpstr>У лошади – 500 граммов.</vt:lpstr>
      <vt:lpstr>У гориллы – 430 граммов.</vt:lpstr>
      <vt:lpstr>У коровы – 350 граммов.</vt:lpstr>
      <vt:lpstr>У собаки – 100 граммов.</vt:lpstr>
      <vt:lpstr>У мартышки – 40 граммов.</vt:lpstr>
      <vt:lpstr>У домашней кошки – 30 граммов. </vt:lpstr>
      <vt:lpstr>У ежа – 3,5 грамма.</vt:lpstr>
      <vt:lpstr>    Самый большой мозг у рыбы — Мормирус (рыба-слон). Масса мозга к массе тела достигает от 1:38 до 1:50, то есть такое же как и у человека.     </vt:lpstr>
      <vt:lpstr> Животное с самым большим мозгом по отношению к телy — мyравей. </vt:lpstr>
      <vt:lpstr>Как же работает мозг?</vt:lpstr>
      <vt:lpstr>Тренировка мозга.</vt:lpstr>
      <vt:lpstr>Мозг – суперкомпьютер. Как же его загружать?</vt:lpstr>
      <vt:lpstr>Слайд 18</vt:lpstr>
      <vt:lpstr>Слайд 19</vt:lpstr>
      <vt:lpstr>Слайд 20</vt:lpstr>
      <vt:lpstr>Зрительные иллюзии.</vt:lpstr>
      <vt:lpstr>Слайд 22</vt:lpstr>
      <vt:lpstr>Слайд 23</vt:lpstr>
      <vt:lpstr>Слайд 24</vt:lpstr>
      <vt:lpstr>Слайд 25</vt:lpstr>
      <vt:lpstr>Использованные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39</cp:revision>
  <dcterms:created xsi:type="dcterms:W3CDTF">2013-11-11T16:29:12Z</dcterms:created>
  <dcterms:modified xsi:type="dcterms:W3CDTF">2013-11-12T19:10:37Z</dcterms:modified>
</cp:coreProperties>
</file>