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9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52FD9F-C932-4C7B-AADA-F30D59FFCFD4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D42ABE-3334-4977-B126-0AD3F7FD49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o-name.ru/primeti/05/20.htm" TargetMode="External"/><Relationship Id="rId7" Type="http://schemas.openxmlformats.org/officeDocument/2006/relationships/hyperlink" Target="http://to-name.ru/psychology/soul.htm" TargetMode="External"/><Relationship Id="rId2" Type="http://schemas.openxmlformats.org/officeDocument/2006/relationships/hyperlink" Target="http://to-name.ru/primeti/06/0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-name.ru/church/cerkov.htm" TargetMode="External"/><Relationship Id="rId5" Type="http://schemas.openxmlformats.org/officeDocument/2006/relationships/hyperlink" Target="http://to-name.ru/biography/mihail-glinka.htm" TargetMode="External"/><Relationship Id="rId4" Type="http://schemas.openxmlformats.org/officeDocument/2006/relationships/hyperlink" Target="http://to-name.ru/historical-events/julianskij-kalendar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Constantia" pitchFamily="18" charset="0"/>
              </a:rPr>
              <a:t>    Опера «Руслан и Людмила». </a:t>
            </a:r>
            <a:endParaRPr lang="ru-RU" b="1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222\Desktop\d4b6ac7167d117af42f90e57b2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715436" cy="621510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500826" y="4000504"/>
            <a:ext cx="22860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Подготовила: учитель начальных классов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МКОУ СОШ с.Рожки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Михайлова Елена Александровна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Михаил Иванович Глинка родился</a:t>
            </a:r>
            <a:r>
              <a:rPr lang="ru-RU" dirty="0" smtClean="0"/>
              <a:t> </a:t>
            </a:r>
            <a:r>
              <a:rPr lang="ru-RU" dirty="0" smtClean="0">
                <a:hlinkClick r:id="rId2" tooltip="Основные события истории 1 июня"/>
              </a:rPr>
              <a:t>1 июня</a:t>
            </a:r>
            <a:r>
              <a:rPr lang="ru-RU" dirty="0" smtClean="0"/>
              <a:t> (</a:t>
            </a:r>
            <a:r>
              <a:rPr lang="ru-RU" dirty="0" smtClean="0">
                <a:hlinkClick r:id="rId3" tooltip="Афиша событий 20 мая"/>
              </a:rPr>
              <a:t>20 мая</a:t>
            </a:r>
            <a:r>
              <a:rPr lang="ru-RU" dirty="0" smtClean="0"/>
              <a:t> по </a:t>
            </a:r>
            <a:r>
              <a:rPr lang="ru-RU" dirty="0" smtClean="0">
                <a:hlinkClick r:id="rId4" tooltip="Юлианский календарь (календарь старого стиля)"/>
              </a:rPr>
              <a:t>старому стилю</a:t>
            </a:r>
            <a:r>
              <a:rPr lang="ru-RU" dirty="0" smtClean="0"/>
              <a:t>) 1804 года, в селе Новоспасское Смоленской губернии, в семье смоленских </a:t>
            </a:r>
            <a:r>
              <a:rPr lang="ru-RU" dirty="0" smtClean="0">
                <a:hlinkClick r:id="rId5"/>
              </a:rPr>
              <a:t>помещиков</a:t>
            </a:r>
            <a:r>
              <a:rPr lang="ru-RU" dirty="0" smtClean="0"/>
              <a:t> И. Н. и Е. А. Глинок (бывших троюродными братом и сестрой). Начальное образование получил дома. Слушая </a:t>
            </a:r>
            <a:r>
              <a:rPr lang="ru-RU" dirty="0" smtClean="0">
                <a:hlinkClick r:id="rId5"/>
              </a:rPr>
              <a:t>пение</a:t>
            </a:r>
            <a:r>
              <a:rPr lang="ru-RU" dirty="0" smtClean="0"/>
              <a:t> крепостных крестьян и звоны колоколов </a:t>
            </a:r>
            <a:r>
              <a:rPr lang="ru-RU" dirty="0" smtClean="0">
                <a:hlinkClick r:id="rId6" tooltip="Церковь божья"/>
              </a:rPr>
              <a:t>местной церкви</a:t>
            </a:r>
            <a:r>
              <a:rPr lang="ru-RU" dirty="0" smtClean="0"/>
              <a:t>, рано проявил тягу к музыке. Миша увлекался игрой </a:t>
            </a:r>
            <a:r>
              <a:rPr lang="ru-RU" dirty="0" smtClean="0">
                <a:hlinkClick r:id="rId5"/>
              </a:rPr>
              <a:t>оркестра</a:t>
            </a:r>
            <a:r>
              <a:rPr lang="ru-RU" dirty="0" smtClean="0"/>
              <a:t> крепостных музыкантов в </a:t>
            </a:r>
            <a:r>
              <a:rPr lang="ru-RU" dirty="0" smtClean="0">
                <a:hlinkClick r:id="rId5"/>
              </a:rPr>
              <a:t>имении</a:t>
            </a:r>
            <a:r>
              <a:rPr lang="ru-RU" dirty="0" smtClean="0"/>
              <a:t> дяди, Афанасия Андреевича Глинки. Музыкальные занятия — игра на </a:t>
            </a:r>
            <a:r>
              <a:rPr lang="ru-RU" dirty="0" smtClean="0">
                <a:hlinkClick r:id="rId5"/>
              </a:rPr>
              <a:t>скрипке</a:t>
            </a:r>
            <a:r>
              <a:rPr lang="ru-RU" dirty="0" smtClean="0"/>
              <a:t> и </a:t>
            </a:r>
            <a:r>
              <a:rPr lang="ru-RU" dirty="0" smtClean="0">
                <a:hlinkClick r:id="rId5"/>
              </a:rPr>
              <a:t>фортепиано</a:t>
            </a:r>
            <a:r>
              <a:rPr lang="ru-RU" dirty="0" smtClean="0"/>
              <a:t> — начались довольно поздно (в 1815—1816 годах) и носили любительский характер. Однако музыка оказывала на Глинку столь сильное влияние, что однажды на замечание о рассеянности он заметил: «Что же делать?... Музыка — </a:t>
            </a:r>
            <a:r>
              <a:rPr lang="ru-RU" dirty="0" smtClean="0">
                <a:hlinkClick r:id="rId7" tooltip="Душа - это"/>
              </a:rPr>
              <a:t>душа</a:t>
            </a:r>
            <a:r>
              <a:rPr lang="ru-RU" dirty="0" smtClean="0"/>
              <a:t> моя!».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71480"/>
            <a:ext cx="8458200" cy="5715040"/>
          </a:xfrm>
        </p:spPr>
        <p:txBody>
          <a:bodyPr>
            <a:normAutofit fontScale="25000" lnSpcReduction="20000"/>
          </a:bodyPr>
          <a:lstStyle/>
          <a:p>
            <a:r>
              <a:rPr lang="ru-RU" sz="4900" b="1" i="1" dirty="0" smtClean="0"/>
              <a:t>Этапы творческого пути:</a:t>
            </a:r>
            <a:endParaRPr lang="ru-RU" sz="4900" dirty="0" smtClean="0"/>
          </a:p>
          <a:p>
            <a:r>
              <a:rPr lang="ru-RU" sz="4900" dirty="0" smtClean="0"/>
              <a:t>1817 </a:t>
            </a:r>
            <a:r>
              <a:rPr lang="ru-RU" sz="4900" dirty="0" smtClean="0"/>
              <a:t>г.</a:t>
            </a:r>
          </a:p>
          <a:p>
            <a:r>
              <a:rPr lang="ru-RU" sz="4900" dirty="0" smtClean="0"/>
              <a:t>Переезжает в Петербург</a:t>
            </a:r>
          </a:p>
          <a:p>
            <a:r>
              <a:rPr lang="ru-RU" sz="4900" dirty="0" smtClean="0"/>
              <a:t>1817 - 1822 </a:t>
            </a:r>
            <a:r>
              <a:rPr lang="ru-RU" sz="4900" dirty="0" err="1" smtClean="0"/>
              <a:t>гг</a:t>
            </a:r>
            <a:r>
              <a:rPr lang="ru-RU" sz="4900" dirty="0" smtClean="0"/>
              <a:t> .</a:t>
            </a:r>
          </a:p>
          <a:p>
            <a:r>
              <a:rPr lang="ru-RU" sz="4900" dirty="0" smtClean="0"/>
              <a:t>У </a:t>
            </a:r>
            <a:r>
              <a:rPr lang="ru-RU" sz="4900" dirty="0" err="1" smtClean="0"/>
              <a:t>чится</a:t>
            </a:r>
            <a:r>
              <a:rPr lang="ru-RU" sz="4900" dirty="0" smtClean="0"/>
              <a:t> в Благородном пансионе при Главном педагогическом училище</a:t>
            </a:r>
          </a:p>
          <a:p>
            <a:r>
              <a:rPr lang="ru-RU" sz="4900" dirty="0" smtClean="0"/>
              <a:t>Начало</a:t>
            </a:r>
            <a:br>
              <a:rPr lang="ru-RU" sz="4900" dirty="0" smtClean="0"/>
            </a:br>
            <a:r>
              <a:rPr lang="ru-RU" sz="4900" dirty="0" smtClean="0"/>
              <a:t>1830-х гг.</a:t>
            </a:r>
          </a:p>
          <a:p>
            <a:r>
              <a:rPr lang="ru-RU" sz="4900" dirty="0" smtClean="0"/>
              <a:t>Путешествие в Италию</a:t>
            </a:r>
          </a:p>
          <a:p>
            <a:r>
              <a:rPr lang="ru-RU" sz="4900" dirty="0" smtClean="0"/>
              <a:t>1833–1834 гг.</a:t>
            </a:r>
          </a:p>
          <a:p>
            <a:r>
              <a:rPr lang="ru-RU" sz="4900" dirty="0" smtClean="0"/>
              <a:t>Живёт в Берлине</a:t>
            </a:r>
          </a:p>
          <a:p>
            <a:r>
              <a:rPr lang="ru-RU" sz="4900" dirty="0" smtClean="0"/>
              <a:t>1836  - 1839 </a:t>
            </a:r>
            <a:r>
              <a:rPr lang="ru-RU" sz="4900" dirty="0" err="1" smtClean="0"/>
              <a:t>гг</a:t>
            </a:r>
            <a:r>
              <a:rPr lang="ru-RU" sz="4900" dirty="0" smtClean="0"/>
              <a:t> .</a:t>
            </a:r>
          </a:p>
          <a:p>
            <a:r>
              <a:rPr lang="ru-RU" sz="4900" dirty="0" smtClean="0"/>
              <a:t>Является капельмейстером Придворной певческой капеллы</a:t>
            </a:r>
          </a:p>
          <a:p>
            <a:r>
              <a:rPr lang="ru-RU" sz="4900" dirty="0" smtClean="0"/>
              <a:t>1 839 г .</a:t>
            </a:r>
          </a:p>
          <a:p>
            <a:r>
              <a:rPr lang="ru-RU" sz="4900" dirty="0" smtClean="0"/>
              <a:t>Премьера оперы «Жизнь за царя» («Иван Сусанин»)</a:t>
            </a:r>
          </a:p>
          <a:p>
            <a:r>
              <a:rPr lang="ru-RU" sz="4900" dirty="0" smtClean="0"/>
              <a:t>1842 г .</a:t>
            </a:r>
          </a:p>
          <a:p>
            <a:r>
              <a:rPr lang="ru-RU" sz="4900" dirty="0" smtClean="0"/>
              <a:t>Поставлена опера "Руслан и Людмила"</a:t>
            </a:r>
          </a:p>
          <a:p>
            <a:r>
              <a:rPr lang="ru-RU" sz="4900" dirty="0" smtClean="0"/>
              <a:t>1845 г</a:t>
            </a:r>
          </a:p>
          <a:p>
            <a:r>
              <a:rPr lang="ru-RU" sz="4900" dirty="0" smtClean="0"/>
              <a:t>Французский композитор Г. Берлиоз исполнил на своем концерте произведения Глинки</a:t>
            </a:r>
          </a:p>
          <a:p>
            <a:r>
              <a:rPr lang="ru-RU" sz="4900" dirty="0" smtClean="0"/>
              <a:t>1844 –1848 гг.</a:t>
            </a:r>
          </a:p>
          <a:p>
            <a:r>
              <a:rPr lang="ru-RU" sz="4900" dirty="0" smtClean="0"/>
              <a:t>Концертная деятельность во Франции и Испании</a:t>
            </a:r>
          </a:p>
          <a:p>
            <a:r>
              <a:rPr lang="ru-RU" sz="4900" dirty="0" smtClean="0"/>
              <a:t>1848 г.</a:t>
            </a:r>
          </a:p>
          <a:p>
            <a:r>
              <a:rPr lang="ru-RU" sz="4900" dirty="0" smtClean="0"/>
              <a:t>Написал симфоническую фантазию «Камаринская» с русскими народными темами</a:t>
            </a:r>
          </a:p>
          <a:p>
            <a:r>
              <a:rPr lang="ru-RU" sz="4900" dirty="0" smtClean="0"/>
              <a:t>3 (15) февраля 1857 г.</a:t>
            </a:r>
          </a:p>
          <a:p>
            <a:r>
              <a:rPr lang="ru-RU" sz="4900" dirty="0" smtClean="0"/>
              <a:t>Скончался в Берлине</a:t>
            </a:r>
          </a:p>
          <a:p>
            <a:r>
              <a:rPr lang="ru-RU" sz="4900" dirty="0" smtClean="0"/>
              <a:t>1857 г.</a:t>
            </a:r>
          </a:p>
          <a:p>
            <a:r>
              <a:rPr lang="ru-RU" sz="4900" dirty="0" smtClean="0"/>
              <a:t>Перевезен в Россию и погребен на кладбище Александро-Невской Лавры в Петербурге.</a:t>
            </a:r>
          </a:p>
          <a:p>
            <a:endParaRPr lang="ru-RU" sz="2800" dirty="0"/>
          </a:p>
        </p:txBody>
      </p:sp>
      <p:pic>
        <p:nvPicPr>
          <p:cNvPr id="4098" name="Picture 2" descr="C:\Users\222\Desktop\portr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7600" y="666750"/>
            <a:ext cx="2232052" cy="25479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Михаил Иванович Глинка </a:t>
            </a:r>
            <a:br>
              <a:rPr lang="ru-RU" sz="2400" dirty="0" smtClean="0"/>
            </a:br>
            <a:r>
              <a:rPr lang="ru-RU" sz="2400" dirty="0" smtClean="0"/>
              <a:t>в период сочинения</a:t>
            </a:r>
            <a:br>
              <a:rPr lang="ru-RU" sz="2400" dirty="0" smtClean="0"/>
            </a:br>
            <a:r>
              <a:rPr lang="ru-RU" sz="2400" dirty="0" smtClean="0"/>
              <a:t>оперы "Руслан и Людмила". </a:t>
            </a:r>
            <a:br>
              <a:rPr lang="ru-RU" sz="2400" dirty="0" smtClean="0"/>
            </a:br>
            <a:r>
              <a:rPr lang="ru-RU" sz="2400" dirty="0" smtClean="0"/>
              <a:t>И. Репин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222\Desktop\p48_mixailivanovichglinkavperiodsochineniyaoperyiruslanilyudmilairep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572560" cy="450059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400" dirty="0" smtClean="0"/>
              <a:t>«Первую мысль о Руслане и Людмиле подал мне наш известный комик </a:t>
            </a:r>
            <a:r>
              <a:rPr lang="ru-RU" sz="2400" dirty="0" err="1" smtClean="0"/>
              <a:t>Шаховский</a:t>
            </a:r>
            <a:r>
              <a:rPr lang="ru-RU" sz="2400" dirty="0" smtClean="0"/>
              <a:t>… На одном из вечеров Жуковского Пушкин, говоря о поэме своей «Руслан и Людмила», сказал, что он бы многое переделал; я желал узнать от него, какие именно переделки он предполагал сделать, но преждевременная кончина его не допустила меня исполнить это намерение», — описывает Глинка зарождение замысла оперы «Руслан и Людмила».</a:t>
            </a:r>
          </a:p>
          <a:p>
            <a:r>
              <a:rPr lang="ru-RU" sz="2400" dirty="0" smtClean="0"/>
              <a:t>     В текст оперы вошли некоторые фрагменты поэмы, но в целом он написан заново. Глинка и его либреттисты внесли ряд изменений в состав действующих лиц. Кроме того, композитор отказался от пушкинской ироничной трактовки сюжета, создав произведение эпического размаха, исполненное больших мыслей, широких жизненных обобщений.</a:t>
            </a:r>
          </a:p>
          <a:p>
            <a:r>
              <a:rPr lang="ru-RU" sz="2400" dirty="0" smtClean="0"/>
              <a:t>     Переосмыслив содержание шутливой, иронической юношеской поэмы Пушкина, взятой в основу либретто, Глинка выдвинул на первый план величавые образы Древней Руси, богатырский дух и многогранную эмоционально богатую лирику.</a:t>
            </a:r>
          </a:p>
          <a:p>
            <a:r>
              <a:rPr lang="ru-RU" sz="2400" dirty="0" smtClean="0"/>
              <a:t>     Опера с большими перерывами была написана за пять лет. Премьера состоялась 27 ноября (9 декабря) 1842 г. на сцене Большого театра в Петербурге.</a:t>
            </a:r>
          </a:p>
          <a:p>
            <a:endParaRPr lang="ru-RU" sz="2400" dirty="0"/>
          </a:p>
        </p:txBody>
      </p:sp>
      <p:pic>
        <p:nvPicPr>
          <p:cNvPr id="1026" name="Picture 2" descr="C:\Users\222\Desktop\79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9"/>
            <a:ext cx="3000396" cy="478634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103</TotalTime>
  <Words>115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    Опера «Руслан и Людмила». </vt:lpstr>
      <vt:lpstr>Биография</vt:lpstr>
      <vt:lpstr>Слайд 3</vt:lpstr>
      <vt:lpstr>Михаил Иванович Глинка  в период сочинения оперы "Руслан и Людмила".  И. Репин</vt:lpstr>
      <vt:lpstr>Слайд 5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222</dc:creator>
  <cp:lastModifiedBy>222</cp:lastModifiedBy>
  <cp:revision>11</cp:revision>
  <dcterms:created xsi:type="dcterms:W3CDTF">2014-09-04T11:19:14Z</dcterms:created>
  <dcterms:modified xsi:type="dcterms:W3CDTF">2014-09-11T10:54:49Z</dcterms:modified>
</cp:coreProperties>
</file>