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2" r:id="rId2"/>
    <p:sldMasterId id="2147483759" r:id="rId3"/>
    <p:sldMasterId id="2147483772" r:id="rId4"/>
    <p:sldMasterId id="2147483823" r:id="rId5"/>
    <p:sldMasterId id="2147483836" r:id="rId6"/>
    <p:sldMasterId id="2147483853" r:id="rId7"/>
    <p:sldMasterId id="2147483866" r:id="rId8"/>
    <p:sldMasterId id="2147486708" r:id="rId9"/>
    <p:sldMasterId id="2147486721" r:id="rId10"/>
    <p:sldMasterId id="2147486738" r:id="rId11"/>
    <p:sldMasterId id="2147486751" r:id="rId12"/>
  </p:sldMasterIdLst>
  <p:notesMasterIdLst>
    <p:notesMasterId r:id="rId29"/>
  </p:notesMasterIdLst>
  <p:sldIdLst>
    <p:sldId id="256" r:id="rId13"/>
    <p:sldId id="298" r:id="rId14"/>
    <p:sldId id="308" r:id="rId15"/>
    <p:sldId id="307" r:id="rId16"/>
    <p:sldId id="318" r:id="rId17"/>
    <p:sldId id="310" r:id="rId18"/>
    <p:sldId id="313" r:id="rId19"/>
    <p:sldId id="311" r:id="rId20"/>
    <p:sldId id="312" r:id="rId21"/>
    <p:sldId id="314" r:id="rId22"/>
    <p:sldId id="324" r:id="rId23"/>
    <p:sldId id="323" r:id="rId24"/>
    <p:sldId id="316" r:id="rId25"/>
    <p:sldId id="317" r:id="rId26"/>
    <p:sldId id="294" r:id="rId27"/>
    <p:sldId id="30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ADD"/>
    <a:srgbClr val="004821"/>
    <a:srgbClr val="FF9933"/>
    <a:srgbClr val="800000"/>
    <a:srgbClr val="993300"/>
    <a:srgbClr val="996633"/>
    <a:srgbClr val="CC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>
        <p:scale>
          <a:sx n="100" d="100"/>
          <a:sy n="100" d="100"/>
        </p:scale>
        <p:origin x="798" y="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58D13-76E8-4053-81B5-6587CADDF40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32954EF-5526-4C6B-A301-6267BCA05FCB}">
      <dgm:prSet phldrT="[Текст]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Каждый ребенок получает оценку за поэтическую страничку плюс за работу на уроке</a:t>
          </a:r>
          <a:endParaRPr lang="ru-RU" dirty="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472B7D-D933-471E-B185-B9EF923BD72E}" type="parTrans" cxnId="{544E5832-3B08-4749-B68C-9D40FC905DBE}">
      <dgm:prSet/>
      <dgm:spPr/>
      <dgm:t>
        <a:bodyPr/>
        <a:lstStyle/>
        <a:p>
          <a:endParaRPr lang="ru-RU"/>
        </a:p>
      </dgm:t>
    </dgm:pt>
    <dgm:pt modelId="{7CB76594-CBF0-48F8-88A9-C0B102D5DFED}" type="sibTrans" cxnId="{544E5832-3B08-4749-B68C-9D40FC905DBE}">
      <dgm:prSet/>
      <dgm:spPr/>
      <dgm:t>
        <a:bodyPr/>
        <a:lstStyle/>
        <a:p>
          <a:endParaRPr lang="ru-RU"/>
        </a:p>
      </dgm:t>
    </dgm:pt>
    <dgm:pt modelId="{FFB4E672-7EDD-49CF-AF81-26CC8307A306}">
      <dgm:prSet phldrT="[Текст]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Повысился интерес к предмету</a:t>
          </a:r>
          <a:endParaRPr lang="ru-RU" dirty="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2A8063-80A5-4C71-9E6C-9355B8813CC2}" type="parTrans" cxnId="{97BE98EE-0D7D-4B04-A6BF-51EBE0DBBB01}">
      <dgm:prSet/>
      <dgm:spPr/>
      <dgm:t>
        <a:bodyPr/>
        <a:lstStyle/>
        <a:p>
          <a:endParaRPr lang="ru-RU"/>
        </a:p>
      </dgm:t>
    </dgm:pt>
    <dgm:pt modelId="{1E5BA029-526F-4A58-8D62-50A52924E334}" type="sibTrans" cxnId="{97BE98EE-0D7D-4B04-A6BF-51EBE0DBBB01}">
      <dgm:prSet/>
      <dgm:spPr/>
      <dgm:t>
        <a:bodyPr/>
        <a:lstStyle/>
        <a:p>
          <a:endParaRPr lang="ru-RU"/>
        </a:p>
      </dgm:t>
    </dgm:pt>
    <dgm:pt modelId="{296FF355-F589-40B3-BF6F-5EA3BE5AB0CA}">
      <dgm:prSet phldrT="[Текст]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Активизация интереса учащихся на уроке</a:t>
          </a:r>
          <a:endParaRPr lang="ru-RU" dirty="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73FDD47-9C61-4016-A4D2-39DD7B18B438}" type="parTrans" cxnId="{BFFF005C-D6CD-475F-9546-EBC3446A18C0}">
      <dgm:prSet/>
      <dgm:spPr/>
      <dgm:t>
        <a:bodyPr/>
        <a:lstStyle/>
        <a:p>
          <a:endParaRPr lang="ru-RU"/>
        </a:p>
      </dgm:t>
    </dgm:pt>
    <dgm:pt modelId="{F793DF55-A2C8-43CC-85EF-F74726655007}" type="sibTrans" cxnId="{BFFF005C-D6CD-475F-9546-EBC3446A18C0}">
      <dgm:prSet/>
      <dgm:spPr/>
      <dgm:t>
        <a:bodyPr/>
        <a:lstStyle/>
        <a:p>
          <a:endParaRPr lang="ru-RU"/>
        </a:p>
      </dgm:t>
    </dgm:pt>
    <dgm:pt modelId="{1AAD88D2-A6BD-4A4D-BEE7-DA3393210049}">
      <dgm:prSet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Появился интерес к звонам колоколов, к духовной музыке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.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E5E26E8D-2E72-402B-9D68-C13DE05A810A}" type="parTrans" cxnId="{42370EF5-8769-450B-A9B3-B5D81A861AA3}">
      <dgm:prSet/>
      <dgm:spPr/>
      <dgm:t>
        <a:bodyPr/>
        <a:lstStyle/>
        <a:p>
          <a:endParaRPr lang="ru-RU"/>
        </a:p>
      </dgm:t>
    </dgm:pt>
    <dgm:pt modelId="{A86E4E51-5071-43DA-BB8C-0067696CF333}" type="sibTrans" cxnId="{42370EF5-8769-450B-A9B3-B5D81A861AA3}">
      <dgm:prSet/>
      <dgm:spPr/>
      <dgm:t>
        <a:bodyPr/>
        <a:lstStyle/>
        <a:p>
          <a:endParaRPr lang="ru-RU"/>
        </a:p>
      </dgm:t>
    </dgm:pt>
    <dgm:pt modelId="{CF0FE30B-9C81-433E-A060-364C9911AE0A}" type="pres">
      <dgm:prSet presAssocID="{C3E58D13-76E8-4053-81B5-6587CADDF40D}" presName="linearFlow" presStyleCnt="0">
        <dgm:presLayoutVars>
          <dgm:dir/>
          <dgm:resizeHandles val="exact"/>
        </dgm:presLayoutVars>
      </dgm:prSet>
      <dgm:spPr/>
    </dgm:pt>
    <dgm:pt modelId="{5DCA3CD1-57EE-49C9-A989-C563042294D1}" type="pres">
      <dgm:prSet presAssocID="{832954EF-5526-4C6B-A301-6267BCA05FCB}" presName="composite" presStyleCnt="0"/>
      <dgm:spPr/>
    </dgm:pt>
    <dgm:pt modelId="{2D8DB6E1-5813-4A9B-B01A-5BA0DD3A2A5B}" type="pres">
      <dgm:prSet presAssocID="{832954EF-5526-4C6B-A301-6267BCA05FCB}" presName="imgShp" presStyleLbl="fgImgPlace1" presStyleIdx="0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205B9DE1-1ACB-4B94-BB03-46340628555E}" type="pres">
      <dgm:prSet presAssocID="{832954EF-5526-4C6B-A301-6267BCA05FCB}" presName="txShp" presStyleLbl="node1" presStyleIdx="0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8457B211-F304-4EA3-B06F-7A98C1644BF1}" type="pres">
      <dgm:prSet presAssocID="{7CB76594-CBF0-48F8-88A9-C0B102D5DFED}" presName="spacing" presStyleCnt="0"/>
      <dgm:spPr/>
    </dgm:pt>
    <dgm:pt modelId="{52862369-44E7-4E05-87FC-3D0C08606698}" type="pres">
      <dgm:prSet presAssocID="{FFB4E672-7EDD-49CF-AF81-26CC8307A306}" presName="composite" presStyleCnt="0"/>
      <dgm:spPr/>
    </dgm:pt>
    <dgm:pt modelId="{99C7052D-5D7B-4C57-A17E-176F799DA13E}" type="pres">
      <dgm:prSet presAssocID="{FFB4E672-7EDD-49CF-AF81-26CC8307A306}" presName="imgShp" presStyleLbl="fgImgPlace1" presStyleIdx="1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A939413C-F049-41EC-AADC-4AFF782F8C98}" type="pres">
      <dgm:prSet presAssocID="{FFB4E672-7EDD-49CF-AF81-26CC8307A30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6E937-CD70-457C-A351-C29A55824BC3}" type="pres">
      <dgm:prSet presAssocID="{1E5BA029-526F-4A58-8D62-50A52924E334}" presName="spacing" presStyleCnt="0"/>
      <dgm:spPr/>
    </dgm:pt>
    <dgm:pt modelId="{B36398DE-215B-49BA-9400-9485CC4CF851}" type="pres">
      <dgm:prSet presAssocID="{296FF355-F589-40B3-BF6F-5EA3BE5AB0CA}" presName="composite" presStyleCnt="0"/>
      <dgm:spPr/>
    </dgm:pt>
    <dgm:pt modelId="{28F8E36B-8BA2-4251-8862-B259B35075A3}" type="pres">
      <dgm:prSet presAssocID="{296FF355-F589-40B3-BF6F-5EA3BE5AB0CA}" presName="imgShp" presStyleLbl="fgImgPlace1" presStyleIdx="2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7402569A-45EC-4677-8FF3-B643C453DA36}" type="pres">
      <dgm:prSet presAssocID="{296FF355-F589-40B3-BF6F-5EA3BE5AB0C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67544-B457-4334-8F51-BAA6385D7E08}" type="pres">
      <dgm:prSet presAssocID="{F793DF55-A2C8-43CC-85EF-F74726655007}" presName="spacing" presStyleCnt="0"/>
      <dgm:spPr/>
    </dgm:pt>
    <dgm:pt modelId="{B90F9B9C-AF52-4B42-8D14-5E86D2D773F1}" type="pres">
      <dgm:prSet presAssocID="{1AAD88D2-A6BD-4A4D-BEE7-DA3393210049}" presName="composite" presStyleCnt="0"/>
      <dgm:spPr/>
    </dgm:pt>
    <dgm:pt modelId="{51549765-16FE-4CD8-AC7B-387354EB12AC}" type="pres">
      <dgm:prSet presAssocID="{1AAD88D2-A6BD-4A4D-BEE7-DA3393210049}" presName="imgShp" presStyleLbl="fgImgPlace1" presStyleIdx="3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99384C7A-78B9-4FB9-962A-A6DBE70F369E}" type="pres">
      <dgm:prSet presAssocID="{1AAD88D2-A6BD-4A4D-BEE7-DA339321004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E98EE-0D7D-4B04-A6BF-51EBE0DBBB01}" srcId="{C3E58D13-76E8-4053-81B5-6587CADDF40D}" destId="{FFB4E672-7EDD-49CF-AF81-26CC8307A306}" srcOrd="1" destOrd="0" parTransId="{3E2A8063-80A5-4C71-9E6C-9355B8813CC2}" sibTransId="{1E5BA029-526F-4A58-8D62-50A52924E334}"/>
    <dgm:cxn modelId="{ACADD637-77FA-4117-88A1-EA9EF32F0864}" type="presOf" srcId="{832954EF-5526-4C6B-A301-6267BCA05FCB}" destId="{205B9DE1-1ACB-4B94-BB03-46340628555E}" srcOrd="0" destOrd="0" presId="urn:microsoft.com/office/officeart/2005/8/layout/vList3#1"/>
    <dgm:cxn modelId="{BFFF005C-D6CD-475F-9546-EBC3446A18C0}" srcId="{C3E58D13-76E8-4053-81B5-6587CADDF40D}" destId="{296FF355-F589-40B3-BF6F-5EA3BE5AB0CA}" srcOrd="2" destOrd="0" parTransId="{773FDD47-9C61-4016-A4D2-39DD7B18B438}" sibTransId="{F793DF55-A2C8-43CC-85EF-F74726655007}"/>
    <dgm:cxn modelId="{42370EF5-8769-450B-A9B3-B5D81A861AA3}" srcId="{C3E58D13-76E8-4053-81B5-6587CADDF40D}" destId="{1AAD88D2-A6BD-4A4D-BEE7-DA3393210049}" srcOrd="3" destOrd="0" parTransId="{E5E26E8D-2E72-402B-9D68-C13DE05A810A}" sibTransId="{A86E4E51-5071-43DA-BB8C-0067696CF333}"/>
    <dgm:cxn modelId="{A0FD4793-17E9-4747-8F5D-92D5C50DF899}" type="presOf" srcId="{296FF355-F589-40B3-BF6F-5EA3BE5AB0CA}" destId="{7402569A-45EC-4677-8FF3-B643C453DA36}" srcOrd="0" destOrd="0" presId="urn:microsoft.com/office/officeart/2005/8/layout/vList3#1"/>
    <dgm:cxn modelId="{28C4BF27-3B94-4CCB-9701-59984677554B}" type="presOf" srcId="{FFB4E672-7EDD-49CF-AF81-26CC8307A306}" destId="{A939413C-F049-41EC-AADC-4AFF782F8C98}" srcOrd="0" destOrd="0" presId="urn:microsoft.com/office/officeart/2005/8/layout/vList3#1"/>
    <dgm:cxn modelId="{4F53DC9A-26B0-4A3D-9726-10715C8D2AC0}" type="presOf" srcId="{1AAD88D2-A6BD-4A4D-BEE7-DA3393210049}" destId="{99384C7A-78B9-4FB9-962A-A6DBE70F369E}" srcOrd="0" destOrd="0" presId="urn:microsoft.com/office/officeart/2005/8/layout/vList3#1"/>
    <dgm:cxn modelId="{544E5832-3B08-4749-B68C-9D40FC905DBE}" srcId="{C3E58D13-76E8-4053-81B5-6587CADDF40D}" destId="{832954EF-5526-4C6B-A301-6267BCA05FCB}" srcOrd="0" destOrd="0" parTransId="{E3472B7D-D933-471E-B185-B9EF923BD72E}" sibTransId="{7CB76594-CBF0-48F8-88A9-C0B102D5DFED}"/>
    <dgm:cxn modelId="{2AC74A37-4C93-4187-A0D3-C236BEEC7662}" type="presOf" srcId="{C3E58D13-76E8-4053-81B5-6587CADDF40D}" destId="{CF0FE30B-9C81-433E-A060-364C9911AE0A}" srcOrd="0" destOrd="0" presId="urn:microsoft.com/office/officeart/2005/8/layout/vList3#1"/>
    <dgm:cxn modelId="{F88AD18A-3420-4FBC-A34A-E7F69435D5BD}" type="presParOf" srcId="{CF0FE30B-9C81-433E-A060-364C9911AE0A}" destId="{5DCA3CD1-57EE-49C9-A989-C563042294D1}" srcOrd="0" destOrd="0" presId="urn:microsoft.com/office/officeart/2005/8/layout/vList3#1"/>
    <dgm:cxn modelId="{C9BB04B8-872B-4C71-8809-FB8BA0159E62}" type="presParOf" srcId="{5DCA3CD1-57EE-49C9-A989-C563042294D1}" destId="{2D8DB6E1-5813-4A9B-B01A-5BA0DD3A2A5B}" srcOrd="0" destOrd="0" presId="urn:microsoft.com/office/officeart/2005/8/layout/vList3#1"/>
    <dgm:cxn modelId="{CC5F3DC0-D5B2-402E-93E1-730A55DC8DAF}" type="presParOf" srcId="{5DCA3CD1-57EE-49C9-A989-C563042294D1}" destId="{205B9DE1-1ACB-4B94-BB03-46340628555E}" srcOrd="1" destOrd="0" presId="urn:microsoft.com/office/officeart/2005/8/layout/vList3#1"/>
    <dgm:cxn modelId="{D62ADD6A-F898-4160-9F9D-A3D6BFAB1B9D}" type="presParOf" srcId="{CF0FE30B-9C81-433E-A060-364C9911AE0A}" destId="{8457B211-F304-4EA3-B06F-7A98C1644BF1}" srcOrd="1" destOrd="0" presId="urn:microsoft.com/office/officeart/2005/8/layout/vList3#1"/>
    <dgm:cxn modelId="{351CE884-1295-4335-A626-948E7904A7A9}" type="presParOf" srcId="{CF0FE30B-9C81-433E-A060-364C9911AE0A}" destId="{52862369-44E7-4E05-87FC-3D0C08606698}" srcOrd="2" destOrd="0" presId="urn:microsoft.com/office/officeart/2005/8/layout/vList3#1"/>
    <dgm:cxn modelId="{784A793D-E9FC-404D-9FF3-6BAFACEBE58D}" type="presParOf" srcId="{52862369-44E7-4E05-87FC-3D0C08606698}" destId="{99C7052D-5D7B-4C57-A17E-176F799DA13E}" srcOrd="0" destOrd="0" presId="urn:microsoft.com/office/officeart/2005/8/layout/vList3#1"/>
    <dgm:cxn modelId="{1ED4D371-9FE4-4F10-8CEB-9C0CAF82577E}" type="presParOf" srcId="{52862369-44E7-4E05-87FC-3D0C08606698}" destId="{A939413C-F049-41EC-AADC-4AFF782F8C98}" srcOrd="1" destOrd="0" presId="urn:microsoft.com/office/officeart/2005/8/layout/vList3#1"/>
    <dgm:cxn modelId="{22769A72-06AA-4F05-809F-63DCA4697EB6}" type="presParOf" srcId="{CF0FE30B-9C81-433E-A060-364C9911AE0A}" destId="{4BA6E937-CD70-457C-A351-C29A55824BC3}" srcOrd="3" destOrd="0" presId="urn:microsoft.com/office/officeart/2005/8/layout/vList3#1"/>
    <dgm:cxn modelId="{3FAEC380-1FA5-464E-9ABC-CAFF05A1E26D}" type="presParOf" srcId="{CF0FE30B-9C81-433E-A060-364C9911AE0A}" destId="{B36398DE-215B-49BA-9400-9485CC4CF851}" srcOrd="4" destOrd="0" presId="urn:microsoft.com/office/officeart/2005/8/layout/vList3#1"/>
    <dgm:cxn modelId="{6E26DE2A-3F81-49E5-B577-2A051AAA1F88}" type="presParOf" srcId="{B36398DE-215B-49BA-9400-9485CC4CF851}" destId="{28F8E36B-8BA2-4251-8862-B259B35075A3}" srcOrd="0" destOrd="0" presId="urn:microsoft.com/office/officeart/2005/8/layout/vList3#1"/>
    <dgm:cxn modelId="{D554235B-B786-406E-B953-91884A82FA44}" type="presParOf" srcId="{B36398DE-215B-49BA-9400-9485CC4CF851}" destId="{7402569A-45EC-4677-8FF3-B643C453DA36}" srcOrd="1" destOrd="0" presId="urn:microsoft.com/office/officeart/2005/8/layout/vList3#1"/>
    <dgm:cxn modelId="{A0D2C310-E6D0-4C53-8AFC-E54EAEF43F91}" type="presParOf" srcId="{CF0FE30B-9C81-433E-A060-364C9911AE0A}" destId="{22767544-B457-4334-8F51-BAA6385D7E08}" srcOrd="5" destOrd="0" presId="urn:microsoft.com/office/officeart/2005/8/layout/vList3#1"/>
    <dgm:cxn modelId="{DDE27B7F-EFD5-466C-ADC4-05A9E52C9C07}" type="presParOf" srcId="{CF0FE30B-9C81-433E-A060-364C9911AE0A}" destId="{B90F9B9C-AF52-4B42-8D14-5E86D2D773F1}" srcOrd="6" destOrd="0" presId="urn:microsoft.com/office/officeart/2005/8/layout/vList3#1"/>
    <dgm:cxn modelId="{362C127D-C633-4708-BB5F-6B1DF496981C}" type="presParOf" srcId="{B90F9B9C-AF52-4B42-8D14-5E86D2D773F1}" destId="{51549765-16FE-4CD8-AC7B-387354EB12AC}" srcOrd="0" destOrd="0" presId="urn:microsoft.com/office/officeart/2005/8/layout/vList3#1"/>
    <dgm:cxn modelId="{F51ED9BB-94A8-48F2-BCB9-438E0B7BC74F}" type="presParOf" srcId="{B90F9B9C-AF52-4B42-8D14-5E86D2D773F1}" destId="{99384C7A-78B9-4FB9-962A-A6DBE70F369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9DE1-1ACB-4B94-BB03-46340628555E}">
      <dsp:nvSpPr>
        <dsp:cNvPr id="0" name=""/>
        <dsp:cNvSpPr/>
      </dsp:nvSpPr>
      <dsp:spPr>
        <a:xfrm rot="10800000">
          <a:off x="1441412" y="632"/>
          <a:ext cx="4788532" cy="94111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Каждый ребенок получает оценку за поэтическую страничку плюс за работу на уроке</a:t>
          </a:r>
          <a:endParaRPr lang="ru-RU" sz="2000" kern="1200" dirty="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6690" y="632"/>
        <a:ext cx="4553254" cy="941114"/>
      </dsp:txXfrm>
    </dsp:sp>
    <dsp:sp modelId="{2D8DB6E1-5813-4A9B-B01A-5BA0DD3A2A5B}">
      <dsp:nvSpPr>
        <dsp:cNvPr id="0" name=""/>
        <dsp:cNvSpPr/>
      </dsp:nvSpPr>
      <dsp:spPr>
        <a:xfrm>
          <a:off x="970855" y="632"/>
          <a:ext cx="941114" cy="941114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9413C-F049-41EC-AADC-4AFF782F8C98}">
      <dsp:nvSpPr>
        <dsp:cNvPr id="0" name=""/>
        <dsp:cNvSpPr/>
      </dsp:nvSpPr>
      <dsp:spPr>
        <a:xfrm rot="10800000">
          <a:off x="1441412" y="1222676"/>
          <a:ext cx="4788532" cy="94111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Повысился интерес к предмету</a:t>
          </a:r>
          <a:endParaRPr lang="ru-RU" sz="2000" kern="1200" dirty="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6690" y="1222676"/>
        <a:ext cx="4553254" cy="941114"/>
      </dsp:txXfrm>
    </dsp:sp>
    <dsp:sp modelId="{99C7052D-5D7B-4C57-A17E-176F799DA13E}">
      <dsp:nvSpPr>
        <dsp:cNvPr id="0" name=""/>
        <dsp:cNvSpPr/>
      </dsp:nvSpPr>
      <dsp:spPr>
        <a:xfrm>
          <a:off x="970855" y="1222676"/>
          <a:ext cx="941114" cy="941114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2569A-45EC-4677-8FF3-B643C453DA36}">
      <dsp:nvSpPr>
        <dsp:cNvPr id="0" name=""/>
        <dsp:cNvSpPr/>
      </dsp:nvSpPr>
      <dsp:spPr>
        <a:xfrm rot="10800000">
          <a:off x="1441412" y="2444720"/>
          <a:ext cx="4788532" cy="94111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Активизация интереса учащихся на уроке</a:t>
          </a:r>
          <a:endParaRPr lang="ru-RU" sz="2000" kern="1200" dirty="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6690" y="2444720"/>
        <a:ext cx="4553254" cy="941114"/>
      </dsp:txXfrm>
    </dsp:sp>
    <dsp:sp modelId="{28F8E36B-8BA2-4251-8862-B259B35075A3}">
      <dsp:nvSpPr>
        <dsp:cNvPr id="0" name=""/>
        <dsp:cNvSpPr/>
      </dsp:nvSpPr>
      <dsp:spPr>
        <a:xfrm>
          <a:off x="970855" y="2444720"/>
          <a:ext cx="941114" cy="941114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84C7A-78B9-4FB9-962A-A6DBE70F369E}">
      <dsp:nvSpPr>
        <dsp:cNvPr id="0" name=""/>
        <dsp:cNvSpPr/>
      </dsp:nvSpPr>
      <dsp:spPr>
        <a:xfrm rot="10800000">
          <a:off x="1441412" y="3666764"/>
          <a:ext cx="4788532" cy="94111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Появился интерес к звонам колоколов, к духовной музыке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.</a:t>
          </a:r>
          <a:endParaRPr lang="ru-RU" sz="2000" kern="1200" dirty="0">
            <a:solidFill>
              <a:schemeClr val="bg2">
                <a:lumMod val="75000"/>
              </a:schemeClr>
            </a:solidFill>
          </a:endParaRPr>
        </a:p>
      </dsp:txBody>
      <dsp:txXfrm rot="10800000">
        <a:off x="1676690" y="3666764"/>
        <a:ext cx="4553254" cy="941114"/>
      </dsp:txXfrm>
    </dsp:sp>
    <dsp:sp modelId="{51549765-16FE-4CD8-AC7B-387354EB12AC}">
      <dsp:nvSpPr>
        <dsp:cNvPr id="0" name=""/>
        <dsp:cNvSpPr/>
      </dsp:nvSpPr>
      <dsp:spPr>
        <a:xfrm>
          <a:off x="970855" y="3666764"/>
          <a:ext cx="941114" cy="941114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FDDD6C-F35A-4553-BE21-6ABA9EE22A7D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DF1ED3-FD0B-42F0-8F23-30363F44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11904-6350-44A6-B750-53AC28443DE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9477-6CE8-40D1-834E-5951C1E1BF04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60D54-2017-4502-B84D-32515E38A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12828"/>
      </p:ext>
    </p:extLst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2199-4E81-4AA4-8E9E-A10C2AC225BC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2D5C6-B685-4765-BD66-49E451711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3552"/>
      </p:ext>
    </p:extLst>
  </p:cSld>
  <p:clrMapOvr>
    <a:masterClrMapping/>
  </p:clrMapOvr>
  <p:transition spd="med">
    <p:randomBar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A167-FEB2-4038-B7D0-DF6B42F80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43401"/>
      </p:ext>
    </p:extLst>
  </p:cSld>
  <p:clrMapOvr>
    <a:masterClrMapping/>
  </p:clrMapOvr>
  <p:transition spd="med">
    <p:randomBar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D13DB-CEDA-4A66-884F-536B6B5FD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96398"/>
      </p:ext>
    </p:extLst>
  </p:cSld>
  <p:clrMapOvr>
    <a:masterClrMapping/>
  </p:clrMapOvr>
  <p:transition spd="med">
    <p:randomBar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0F10-9E0E-47AF-B8D8-07D2D9470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87898"/>
      </p:ext>
    </p:extLst>
  </p:cSld>
  <p:clrMapOvr>
    <a:masterClrMapping/>
  </p:clrMapOvr>
  <p:transition spd="med">
    <p:randomBar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EAAC-8E08-4890-9FEC-B0D3BF593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06869"/>
      </p:ext>
    </p:extLst>
  </p:cSld>
  <p:clrMapOvr>
    <a:masterClrMapping/>
  </p:clrMapOvr>
  <p:transition spd="med">
    <p:randomBar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D26C-71F7-4A26-AA01-882C14006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96828"/>
      </p:ext>
    </p:extLst>
  </p:cSld>
  <p:clrMapOvr>
    <a:masterClrMapping/>
  </p:clrMapOvr>
  <p:transition spd="med">
    <p:randomBar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7161-3D0D-4E70-A17E-BA48CAD483D2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32C7-524B-49E3-9DB2-B5C580EDC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61541"/>
      </p:ext>
    </p:extLst>
  </p:cSld>
  <p:clrMapOvr>
    <a:masterClrMapping/>
  </p:clrMapOvr>
  <p:transition spd="med">
    <p:randomBar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8AA7-1EC6-4875-B03A-0E98548608CE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F528-9763-4CF6-A00A-A3ED43256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70292"/>
      </p:ext>
    </p:extLst>
  </p:cSld>
  <p:clrMapOvr>
    <a:masterClrMapping/>
  </p:clrMapOvr>
  <p:transition spd="med">
    <p:randomBar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A8CA-67AD-43D7-A18A-354B25F096BF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CB997-0630-49C2-BDA1-199B1B8FE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86459"/>
      </p:ext>
    </p:extLst>
  </p:cSld>
  <p:clrMapOvr>
    <a:masterClrMapping/>
  </p:clrMapOvr>
  <p:transition spd="med">
    <p:randomBar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3093-5B80-44A7-8042-5356F9F59430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31A88-22BC-47EA-A569-680FC2992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58529"/>
      </p:ext>
    </p:extLst>
  </p:cSld>
  <p:clrMapOvr>
    <a:masterClrMapping/>
  </p:clrMapOvr>
  <p:transition spd="med">
    <p:randomBar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5340-0D6C-4B63-98ED-D7779E49B599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94C3-A4CE-4B0D-900A-7D2B8EF5E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23123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D936-85A0-4223-B05E-9C7C84DF3A1E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B169-ACC7-4B40-8521-16917A093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57963"/>
      </p:ext>
    </p:extLst>
  </p:cSld>
  <p:clrMapOvr>
    <a:masterClrMapping/>
  </p:clrMapOvr>
  <p:transition spd="med">
    <p:randomBar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4155-BEAC-47D0-A0AB-CA19164C0A36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E4A4B-F2A2-48E7-A4EA-ED790C33C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43165"/>
      </p:ext>
    </p:extLst>
  </p:cSld>
  <p:clrMapOvr>
    <a:masterClrMapping/>
  </p:clrMapOvr>
  <p:transition spd="med">
    <p:randomBar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8634-8043-4DAE-ADBF-8485D17A9463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9B71-7CDF-4043-8EC6-D90DC7CDB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80405"/>
      </p:ext>
    </p:extLst>
  </p:cSld>
  <p:clrMapOvr>
    <a:masterClrMapping/>
  </p:clrMapOvr>
  <p:transition spd="med">
    <p:randomBar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EE7C3-837D-4707-8EC0-5EBFDA46107E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438A3-DC06-483E-B0B6-F9045EB92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73280"/>
      </p:ext>
    </p:extLst>
  </p:cSld>
  <p:clrMapOvr>
    <a:masterClrMapping/>
  </p:clrMapOvr>
  <p:transition spd="med">
    <p:randomBar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1E92B-5E1F-4650-AB63-72961DEC69D0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F0EA-3364-4992-9510-2F6572884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3412"/>
      </p:ext>
    </p:extLst>
  </p:cSld>
  <p:clrMapOvr>
    <a:masterClrMapping/>
  </p:clrMapOvr>
  <p:transition spd="med">
    <p:randomBar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BED2B-B6E8-4949-9B2A-95671215656C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470D-15DB-4AAF-B83F-B95B249C5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38668"/>
      </p:ext>
    </p:extLst>
  </p:cSld>
  <p:clrMapOvr>
    <a:masterClrMapping/>
  </p:clrMapOvr>
  <p:transition spd="med">
    <p:randomBar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C498-20C0-4157-89C6-D691EE0BAFD8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CC6C-9BA5-4F24-9106-AC1A7DA3F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28064"/>
      </p:ext>
    </p:extLst>
  </p:cSld>
  <p:clrMapOvr>
    <a:masterClrMapping/>
  </p:clrMapOvr>
  <p:transition spd="med">
    <p:randomBar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27AC-6E20-4EB1-9A5E-B0CC6B8A7565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BEEA-F5AD-43DB-B260-2A268D1AC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45725"/>
      </p:ext>
    </p:extLst>
  </p:cSld>
  <p:clrMapOvr>
    <a:masterClrMapping/>
  </p:clrMapOvr>
  <p:transition spd="med">
    <p:randomBar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424C-CCAF-4708-994F-3E2060C0B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89458"/>
      </p:ext>
    </p:extLst>
  </p:cSld>
  <p:clrMapOvr>
    <a:masterClrMapping/>
  </p:clrMapOvr>
  <p:transition spd="med">
    <p:randomBar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B49A2-31D7-4EF9-A49D-49DE5DF82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62919"/>
      </p:ext>
    </p:extLst>
  </p:cSld>
  <p:clrMapOvr>
    <a:masterClrMapping/>
  </p:clrMapOvr>
  <p:transition spd="med">
    <p:randomBar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FC4F-7C14-4561-83DE-F8D336349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06279"/>
      </p:ext>
    </p:extLst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AFFA-0485-4DEC-97A6-48B300E95DC0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A85D-A623-4A24-A39B-624808666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69572"/>
      </p:ext>
    </p:extLst>
  </p:cSld>
  <p:clrMapOvr>
    <a:masterClrMapping/>
  </p:clrMapOvr>
  <p:transition spd="med">
    <p:randomBar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42C6E-7E72-4DF6-997F-341C8FFBC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83624"/>
      </p:ext>
    </p:extLst>
  </p:cSld>
  <p:clrMapOvr>
    <a:masterClrMapping/>
  </p:clrMapOvr>
  <p:transition spd="med">
    <p:randomBar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ECFF-B7C8-4D88-B527-35BBB88C3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70327"/>
      </p:ext>
    </p:extLst>
  </p:cSld>
  <p:clrMapOvr>
    <a:masterClrMapping/>
  </p:clrMapOvr>
  <p:transition spd="med">
    <p:randomBar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A6B4F-1502-4911-8103-721B7D89A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33182"/>
      </p:ext>
    </p:extLst>
  </p:cSld>
  <p:clrMapOvr>
    <a:masterClrMapping/>
  </p:clrMapOvr>
  <p:transition spd="med">
    <p:randomBar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E13E-7BD1-42F4-8E7D-10D632EB2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83731"/>
      </p:ext>
    </p:extLst>
  </p:cSld>
  <p:clrMapOvr>
    <a:masterClrMapping/>
  </p:clrMapOvr>
  <p:transition spd="med">
    <p:randomBar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434CE-5271-4CC7-900B-699B151D7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11702"/>
      </p:ext>
    </p:extLst>
  </p:cSld>
  <p:clrMapOvr>
    <a:masterClrMapping/>
  </p:clrMapOvr>
  <p:transition spd="med">
    <p:randomBar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5735E-5F8F-4929-9423-CD18CF918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8833"/>
      </p:ext>
    </p:extLst>
  </p:cSld>
  <p:clrMapOvr>
    <a:masterClrMapping/>
  </p:clrMapOvr>
  <p:transition spd="med">
    <p:randomBar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057B-6974-4442-B8FB-66B13FD39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66339"/>
      </p:ext>
    </p:extLst>
  </p:cSld>
  <p:clrMapOvr>
    <a:masterClrMapping/>
  </p:clrMapOvr>
  <p:transition spd="med">
    <p:randomBar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F275-98AC-4C8C-A3D9-6C9E82B87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0447"/>
      </p:ext>
    </p:extLst>
  </p:cSld>
  <p:clrMapOvr>
    <a:masterClrMapping/>
  </p:clrMapOvr>
  <p:transition spd="med">
    <p:randomBar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6D10-7DE4-4A62-A651-0A8EC4503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25046"/>
      </p:ext>
    </p:extLst>
  </p:cSld>
  <p:clrMapOvr>
    <a:masterClrMapping/>
  </p:clrMapOvr>
  <p:transition spd="med">
    <p:randomBar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E61C-6CB7-4470-897F-12C7E5736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61475"/>
      </p:ext>
    </p:extLst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D9B5-E1AB-4178-94E3-42BA852D2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45596"/>
      </p:ext>
    </p:extLst>
  </p:cSld>
  <p:clrMapOvr>
    <a:masterClrMapping/>
  </p:clrMapOvr>
  <p:transition spd="med">
    <p:randomBar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ED9D-673D-4BA9-BD4E-DE590475A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27776"/>
      </p:ext>
    </p:extLst>
  </p:cSld>
  <p:clrMapOvr>
    <a:masterClrMapping/>
  </p:clrMapOvr>
  <p:transition spd="med">
    <p:randomBar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9581-B7BE-4FA7-9D93-C1A997FB8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47337"/>
      </p:ext>
    </p:extLst>
  </p:cSld>
  <p:clrMapOvr>
    <a:masterClrMapping/>
  </p:clrMapOvr>
  <p:transition spd="med">
    <p:randomBar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13CA-1C57-4347-B6BC-B689C701E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39034"/>
      </p:ext>
    </p:extLst>
  </p:cSld>
  <p:clrMapOvr>
    <a:masterClrMapping/>
  </p:clrMapOvr>
  <p:transition spd="med">
    <p:randomBar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F1B4-D7C3-417E-9842-E1732026E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41040"/>
      </p:ext>
    </p:extLst>
  </p:cSld>
  <p:clrMapOvr>
    <a:masterClrMapping/>
  </p:clrMapOvr>
  <p:transition spd="med">
    <p:randomBar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B7CD2-D93D-41CC-98A4-EC91084D2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98114"/>
      </p:ext>
    </p:extLst>
  </p:cSld>
  <p:clrMapOvr>
    <a:masterClrMapping/>
  </p:clrMapOvr>
  <p:transition spd="med">
    <p:randomBar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323F8-5902-4D79-8FD1-A6DED23C9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39408"/>
      </p:ext>
    </p:extLst>
  </p:cSld>
  <p:clrMapOvr>
    <a:masterClrMapping/>
  </p:clrMapOvr>
  <p:transition spd="med">
    <p:randomBar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065C-DBD9-43A7-8B98-C06982C87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38514"/>
      </p:ext>
    </p:extLst>
  </p:cSld>
  <p:clrMapOvr>
    <a:masterClrMapping/>
  </p:clrMapOvr>
  <p:transition spd="med">
    <p:randomBar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06F0-6335-4520-BE1F-89BD9D915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76950"/>
      </p:ext>
    </p:extLst>
  </p:cSld>
  <p:clrMapOvr>
    <a:masterClrMapping/>
  </p:clrMapOvr>
  <p:transition spd="med">
    <p:randomBar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D7A-14B1-4322-BED8-D95A13701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38039"/>
      </p:ext>
    </p:extLst>
  </p:cSld>
  <p:clrMapOvr>
    <a:masterClrMapping/>
  </p:clrMapOvr>
  <p:transition spd="med">
    <p:randomBar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66A8-EBCC-45AF-82A9-30F7FBE4C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06309"/>
      </p:ext>
    </p:extLst>
  </p:cSld>
  <p:clrMapOvr>
    <a:masterClrMapping/>
  </p:clrMapOvr>
  <p:transition spd="med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68C9-C22C-441D-A45C-2218A53EE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795"/>
      </p:ext>
    </p:extLst>
  </p:cSld>
  <p:clrMapOvr>
    <a:masterClrMapping/>
  </p:clrMapOvr>
  <p:transition spd="med">
    <p:randomBar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D4799-DB38-44B8-8165-D2D3C642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00413"/>
      </p:ext>
    </p:extLst>
  </p:cSld>
  <p:clrMapOvr>
    <a:masterClrMapping/>
  </p:clrMapOvr>
  <p:transition spd="med">
    <p:randomBar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3F41F-C7B4-4C66-ADD1-533CFB5A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44646"/>
      </p:ext>
    </p:extLst>
  </p:cSld>
  <p:clrMapOvr>
    <a:masterClrMapping/>
  </p:clrMapOvr>
  <p:transition spd="med">
    <p:randomBar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B731-E010-4E32-8A67-FD08A826A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04396"/>
      </p:ext>
    </p:extLst>
  </p:cSld>
  <p:clrMapOvr>
    <a:masterClrMapping/>
  </p:clrMapOvr>
  <p:transition spd="med">
    <p:randomBar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EE5A-0B7C-4C0C-AD55-E3C4F1597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8179"/>
      </p:ext>
    </p:extLst>
  </p:cSld>
  <p:clrMapOvr>
    <a:masterClrMapping/>
  </p:clrMapOvr>
  <p:transition spd="med">
    <p:randomBar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744E-17DE-48C6-933A-9105B36F1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19694"/>
      </p:ext>
    </p:extLst>
  </p:cSld>
  <p:clrMapOvr>
    <a:masterClrMapping/>
  </p:clrMapOvr>
  <p:transition spd="med">
    <p:randomBar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4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3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3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1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1" y="1324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8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33"/>
              <a:ext cx="361" cy="608"/>
              <a:chOff x="1727" y="866"/>
              <a:chExt cx="131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8" y="3311"/>
              <a:ext cx="500" cy="499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7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97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FFECF-695F-489C-899C-5F3688DC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39906"/>
      </p:ext>
    </p:extLst>
  </p:cSld>
  <p:clrMapOvr>
    <a:masterClrMapping/>
  </p:clrMapOvr>
  <p:transition spd="med">
    <p:randomBar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0D788-3545-437F-B4B6-C96BFA48F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68969"/>
      </p:ext>
    </p:extLst>
  </p:cSld>
  <p:clrMapOvr>
    <a:masterClrMapping/>
  </p:clrMapOvr>
  <p:transition spd="med">
    <p:randomBar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FF0E-902C-44C7-B3B5-56F98F8D0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35967"/>
      </p:ext>
    </p:extLst>
  </p:cSld>
  <p:clrMapOvr>
    <a:masterClrMapping/>
  </p:clrMapOvr>
  <p:transition spd="med">
    <p:randomBar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3371-506E-4B17-AA50-E1EF86F17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49672"/>
      </p:ext>
    </p:extLst>
  </p:cSld>
  <p:clrMapOvr>
    <a:masterClrMapping/>
  </p:clrMapOvr>
  <p:transition spd="med">
    <p:randomBar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534A7-6A6C-411D-85E5-57026D900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38786"/>
      </p:ext>
    </p:extLst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FB739-9DAC-4994-A795-49E3797C1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34675"/>
      </p:ext>
    </p:extLst>
  </p:cSld>
  <p:clrMapOvr>
    <a:masterClrMapping/>
  </p:clrMapOvr>
  <p:transition spd="med">
    <p:randomBar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5A003-10BA-4DAE-A858-487B5CD0A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11085"/>
      </p:ext>
    </p:extLst>
  </p:cSld>
  <p:clrMapOvr>
    <a:masterClrMapping/>
  </p:clrMapOvr>
  <p:transition spd="med">
    <p:randomBar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5B07-6596-4E8D-A8EA-FF20048AE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72414"/>
      </p:ext>
    </p:extLst>
  </p:cSld>
  <p:clrMapOvr>
    <a:masterClrMapping/>
  </p:clrMapOvr>
  <p:transition spd="med">
    <p:randomBar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7287-8F53-4609-BEAA-CB362AC87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6249"/>
      </p:ext>
    </p:extLst>
  </p:cSld>
  <p:clrMapOvr>
    <a:masterClrMapping/>
  </p:clrMapOvr>
  <p:transition spd="med">
    <p:randomBar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F7AC7-DC9D-4FA8-ADAD-813A9CB6B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76716"/>
      </p:ext>
    </p:extLst>
  </p:cSld>
  <p:clrMapOvr>
    <a:masterClrMapping/>
  </p:clrMapOvr>
  <p:transition spd="med">
    <p:randomBar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3026-6D40-4A84-BCF0-0EAA1B7A9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12597"/>
      </p:ext>
    </p:extLst>
  </p:cSld>
  <p:clrMapOvr>
    <a:masterClrMapping/>
  </p:clrMapOvr>
  <p:transition spd="med">
    <p:randomBar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AF9A-AB94-4CA1-B8C4-114E9CE8D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11362"/>
      </p:ext>
    </p:extLst>
  </p:cSld>
  <p:clrMapOvr>
    <a:masterClrMapping/>
  </p:clrMapOvr>
  <p:transition spd="med">
    <p:randomBar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EF4E-C939-4B6D-800E-C129B55C5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58414"/>
      </p:ext>
    </p:extLst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C18D-9579-46FF-AB3C-F5E3463EB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02717"/>
      </p:ext>
    </p:extLst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17943-10EF-4F56-AA68-0F10D995A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98933"/>
      </p:ext>
    </p:extLst>
  </p:cSld>
  <p:clrMapOvr>
    <a:masterClrMapping/>
  </p:clrMapOvr>
  <p:transition spd="med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4D31-EA88-41ED-974D-D3075BA6D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56198"/>
      </p:ext>
    </p:extLst>
  </p:cSld>
  <p:clrMapOvr>
    <a:masterClrMapping/>
  </p:clrMapOvr>
  <p:transition spd="med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52E3-A781-4B76-A12F-7B51444EA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86338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BD76-3831-4505-A29C-059F1864C7E8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C089B-1095-46F5-A9B7-E6E0B976C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50940"/>
      </p:ext>
    </p:extLst>
  </p:cSld>
  <p:clrMapOvr>
    <a:masterClrMapping/>
  </p:clrMapOvr>
  <p:transition spd="med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519C-5E2B-4F26-A159-3AE8123DD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98030"/>
      </p:ext>
    </p:extLst>
  </p:cSld>
  <p:clrMapOvr>
    <a:masterClrMapping/>
  </p:clrMapOvr>
  <p:transition spd="med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44C28-FA45-4A94-990B-3DC629B8F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15844"/>
      </p:ext>
    </p:extLst>
  </p:cSld>
  <p:clrMapOvr>
    <a:masterClrMapping/>
  </p:clrMapOvr>
  <p:transition spd="med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B4CA-F286-4FA7-97C3-153F4B7D3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8477"/>
      </p:ext>
    </p:extLst>
  </p:cSld>
  <p:clrMapOvr>
    <a:masterClrMapping/>
  </p:clrMapOvr>
  <p:transition spd="med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3CB3E-7658-451A-AC54-A9297F32D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77032"/>
      </p:ext>
    </p:extLst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B9C2-F496-4086-BE3C-F23E43806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2927"/>
      </p:ext>
    </p:extLst>
  </p:cSld>
  <p:clrMapOvr>
    <a:masterClrMapping/>
  </p:clrMapOvr>
  <p:transition spd="med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E0F91-2B3A-43BC-9F71-B97E806AE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86110"/>
      </p:ext>
    </p:extLst>
  </p:cSld>
  <p:clrMapOvr>
    <a:masterClrMapping/>
  </p:clrMapOvr>
  <p:transition spd="med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14C3C-EADE-43E5-B2FB-99D0CC4F5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49218"/>
      </p:ext>
    </p:extLst>
  </p:cSld>
  <p:clrMapOvr>
    <a:masterClrMapping/>
  </p:clrMapOvr>
  <p:transition spd="med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E6EB7-C164-4C36-8F18-43C7EE6F4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45737"/>
      </p:ext>
    </p:extLst>
  </p:cSld>
  <p:clrMapOvr>
    <a:masterClrMapping/>
  </p:clrMapOvr>
  <p:transition spd="med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53FB-A557-475E-956A-22FBE4B70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02883"/>
      </p:ext>
    </p:extLst>
  </p:cSld>
  <p:clrMapOvr>
    <a:masterClrMapping/>
  </p:clrMapOvr>
  <p:transition spd="med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DED7-6B3B-46B1-942B-DD066AC46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70243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021E-2C0F-474D-AB79-CE96FD258558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5C881-C685-4539-860D-5278DEDFC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15039"/>
      </p:ext>
    </p:extLst>
  </p:cSld>
  <p:clrMapOvr>
    <a:masterClrMapping/>
  </p:clrMapOvr>
  <p:transition spd="med"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3067-8295-4D49-9BF4-BEDBDD76F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00917"/>
      </p:ext>
    </p:extLst>
  </p:cSld>
  <p:clrMapOvr>
    <a:masterClrMapping/>
  </p:clrMapOvr>
  <p:transition spd="med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B5B6-F86D-433E-82C1-7EA821D19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67829"/>
      </p:ext>
    </p:extLst>
  </p:cSld>
  <p:clrMapOvr>
    <a:masterClrMapping/>
  </p:clrMapOvr>
  <p:transition spd="med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33B8-14AE-44D2-82F2-22B67142A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03278"/>
      </p:ext>
    </p:extLst>
  </p:cSld>
  <p:clrMapOvr>
    <a:masterClrMapping/>
  </p:clrMapOvr>
  <p:transition spd="med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D464D-C1D8-4690-872F-BB31FD8B5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11065"/>
      </p:ext>
    </p:extLst>
  </p:cSld>
  <p:clrMapOvr>
    <a:masterClrMapping/>
  </p:clrMapOvr>
  <p:transition spd="med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BED8-9852-4D63-8BB3-50A77A90B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50908"/>
      </p:ext>
    </p:extLst>
  </p:cSld>
  <p:clrMapOvr>
    <a:masterClrMapping/>
  </p:clrMapOvr>
  <p:transition spd="med">
    <p:randomBa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0D371-766F-441D-9FF0-444745402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27289"/>
      </p:ext>
    </p:extLst>
  </p:cSld>
  <p:clrMapOvr>
    <a:masterClrMapping/>
  </p:clrMapOvr>
  <p:transition spd="med">
    <p:randomBa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C7BD-BA0C-4D92-A70A-F65BB14B7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82015"/>
      </p:ext>
    </p:extLst>
  </p:cSld>
  <p:clrMapOvr>
    <a:masterClrMapping/>
  </p:clrMapOvr>
  <p:transition spd="med">
    <p:randomBa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C1DC-C5A3-4CC5-B508-16C139552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27843"/>
      </p:ext>
    </p:extLst>
  </p:cSld>
  <p:clrMapOvr>
    <a:masterClrMapping/>
  </p:clrMapOvr>
  <p:transition spd="med">
    <p:randomBa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7206-E960-455E-A8B2-0B74CCD80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34475"/>
      </p:ext>
    </p:extLst>
  </p:cSld>
  <p:clrMapOvr>
    <a:masterClrMapping/>
  </p:clrMapOvr>
  <p:transition spd="med">
    <p:randomBa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3CDBB-E853-4979-ADA7-94EAA59C6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71271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3A5C-D3F3-4C64-9663-B41B631193E9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76B96-306A-4E6E-80E1-ECDDE5CDC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51234"/>
      </p:ext>
    </p:extLst>
  </p:cSld>
  <p:clrMapOvr>
    <a:masterClrMapping/>
  </p:clrMapOvr>
  <p:transition spd="med">
    <p:randomBa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33961-50B5-4628-91D7-C621BA8FA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05321"/>
      </p:ext>
    </p:extLst>
  </p:cSld>
  <p:clrMapOvr>
    <a:masterClrMapping/>
  </p:clrMapOvr>
  <p:transition spd="med"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59" y="234"/>
              <a:ext cx="1872" cy="3622"/>
              <a:chOff x="2992" y="767"/>
              <a:chExt cx="1872" cy="362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0" y="767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19" y="1785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4" y="215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2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26" y="2189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4" y="131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2" y="2329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20" y="70"/>
              <a:ext cx="350" cy="608"/>
              <a:chOff x="1751" y="866"/>
              <a:chExt cx="127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52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80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9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83" y="3293"/>
              <a:ext cx="500" cy="496"/>
              <a:chOff x="1727" y="886"/>
              <a:chExt cx="129" cy="155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8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13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16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3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5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7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97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0CAF-A03F-4A06-8B42-2B362FFE5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94792"/>
      </p:ext>
    </p:extLst>
  </p:cSld>
  <p:clrMapOvr>
    <a:masterClrMapping/>
  </p:clrMapOvr>
  <p:transition spd="med">
    <p:randomBa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426F5-C197-4355-8B94-EF2F26032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22644"/>
      </p:ext>
    </p:extLst>
  </p:cSld>
  <p:clrMapOvr>
    <a:masterClrMapping/>
  </p:clrMapOvr>
  <p:transition spd="med">
    <p:randomBa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80666-2374-45BF-AE1C-B7979A659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38191"/>
      </p:ext>
    </p:extLst>
  </p:cSld>
  <p:clrMapOvr>
    <a:masterClrMapping/>
  </p:clrMapOvr>
  <p:transition spd="med">
    <p:randomBa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C854-153B-4AC8-8338-EC68E3B04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46860"/>
      </p:ext>
    </p:extLst>
  </p:cSld>
  <p:clrMapOvr>
    <a:masterClrMapping/>
  </p:clrMapOvr>
  <p:transition spd="med">
    <p:randomBa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70B8-635B-477F-A52A-56F4D43C6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01611"/>
      </p:ext>
    </p:extLst>
  </p:cSld>
  <p:clrMapOvr>
    <a:masterClrMapping/>
  </p:clrMapOvr>
  <p:transition spd="med">
    <p:randomBa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9EB26-97E2-4E13-803B-F5F1686C0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17688"/>
      </p:ext>
    </p:extLst>
  </p:cSld>
  <p:clrMapOvr>
    <a:masterClrMapping/>
  </p:clrMapOvr>
  <p:transition spd="med">
    <p:randomBa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F659C-A87D-463B-9627-3F9D4DCED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87188"/>
      </p:ext>
    </p:extLst>
  </p:cSld>
  <p:clrMapOvr>
    <a:masterClrMapping/>
  </p:clrMapOvr>
  <p:transition spd="med">
    <p:randomBa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AA010-7748-4183-9681-75F60F902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5108"/>
      </p:ext>
    </p:extLst>
  </p:cSld>
  <p:clrMapOvr>
    <a:masterClrMapping/>
  </p:clrMapOvr>
  <p:transition spd="med">
    <p:randomBa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8E756-EB0C-4415-9B83-F36BC7B36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94649"/>
      </p:ext>
    </p:extLst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0B086-BC0D-4A37-B91A-54DDD98105FE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4DECA-A757-4FFD-A335-F3CD59CB1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39232"/>
      </p:ext>
    </p:extLst>
  </p:cSld>
  <p:clrMapOvr>
    <a:masterClrMapping/>
  </p:clrMapOvr>
  <p:transition spd="med">
    <p:randomBa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A06E-30BB-4920-9236-AB7E49C57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75456"/>
      </p:ext>
    </p:extLst>
  </p:cSld>
  <p:clrMapOvr>
    <a:masterClrMapping/>
  </p:clrMapOvr>
  <p:transition spd="med">
    <p:randomBa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C6999-714C-4B91-9567-1710650D5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5581"/>
      </p:ext>
    </p:extLst>
  </p:cSld>
  <p:clrMapOvr>
    <a:masterClrMapping/>
  </p:clrMapOvr>
  <p:transition spd="med">
    <p:randomBa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0CF-B698-4E74-BE19-6B2CB863C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6625"/>
      </p:ext>
    </p:extLst>
  </p:cSld>
  <p:clrMapOvr>
    <a:masterClrMapping/>
  </p:clrMapOvr>
  <p:transition spd="med">
    <p:randomBa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68B8-B7FA-41F4-9BA0-A0FC006C0768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E148-3760-4BCC-B30D-02BEA01B2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55410"/>
      </p:ext>
    </p:extLst>
  </p:cSld>
  <p:clrMapOvr>
    <a:masterClrMapping/>
  </p:clrMapOvr>
  <p:transition spd="med">
    <p:randomBa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0BE6-CB59-4663-AC72-A54868A67699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929F-C275-4939-8915-86F590911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36446"/>
      </p:ext>
    </p:extLst>
  </p:cSld>
  <p:clrMapOvr>
    <a:masterClrMapping/>
  </p:clrMapOvr>
  <p:transition spd="med">
    <p:randomBa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FF66-D612-4986-A283-6E8A2A550693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A1F8-1C6A-40C9-9F3B-DEB13D0B0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14044"/>
      </p:ext>
    </p:extLst>
  </p:cSld>
  <p:clrMapOvr>
    <a:masterClrMapping/>
  </p:clrMapOvr>
  <p:transition spd="med"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CF23-9057-4D3E-A8E9-8F68EAB83191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DBC5-49C0-41DE-AE73-26D674493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23764"/>
      </p:ext>
    </p:extLst>
  </p:cSld>
  <p:clrMapOvr>
    <a:masterClrMapping/>
  </p:clrMapOvr>
  <p:transition spd="med">
    <p:randomBa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C11FC-3FD9-497A-9B9A-FFE62DEA4FE5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98324-9DA8-415B-9DC8-ACBA4ABEF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90074"/>
      </p:ext>
    </p:extLst>
  </p:cSld>
  <p:clrMapOvr>
    <a:masterClrMapping/>
  </p:clrMapOvr>
  <p:transition spd="med">
    <p:randomBa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54947-B8FF-4D0B-8978-B7BFE8109ECC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9E92-44B3-4CAF-A4CA-4BF6DEF21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18938"/>
      </p:ext>
    </p:extLst>
  </p:cSld>
  <p:clrMapOvr>
    <a:masterClrMapping/>
  </p:clrMapOvr>
  <p:transition spd="med">
    <p:randomBa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2312-E18B-45D1-8ACC-D8C6441B1621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23D8-9264-4B4B-B1BB-6C008D72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83864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1A8D-5544-4352-98DC-B12C394E4725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195C-03AE-454E-96C1-F607FB786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09211"/>
      </p:ext>
    </p:extLst>
  </p:cSld>
  <p:clrMapOvr>
    <a:masterClrMapping/>
  </p:clrMapOvr>
  <p:transition spd="med">
    <p:randomBa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CB67-1F5B-41FB-85AF-ABEF3C7251B5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66BB7-16F3-4614-B772-1FC1B5D1F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99259"/>
      </p:ext>
    </p:extLst>
  </p:cSld>
  <p:clrMapOvr>
    <a:masterClrMapping/>
  </p:clrMapOvr>
  <p:transition spd="med">
    <p:randomBa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A436-A131-446B-80D4-AE2C0949E6EF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9DDB-6FAC-496B-A8E5-93A78808B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9099"/>
      </p:ext>
    </p:extLst>
  </p:cSld>
  <p:clrMapOvr>
    <a:masterClrMapping/>
  </p:clrMapOvr>
  <p:transition spd="med">
    <p:randomBa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DEEE-A5F9-44C5-B563-3DEB266F938D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7BB6-7067-4BA7-BC7C-DE6594D92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83170"/>
      </p:ext>
    </p:extLst>
  </p:cSld>
  <p:clrMapOvr>
    <a:masterClrMapping/>
  </p:clrMapOvr>
  <p:transition spd="med">
    <p:randomBa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6290-F837-41AD-893B-07C6E8D8D301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586B3-E9B5-4A7E-B0CB-1915625DB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42698"/>
      </p:ext>
    </p:extLst>
  </p:cSld>
  <p:clrMapOvr>
    <a:masterClrMapping/>
  </p:clrMapOvr>
  <p:transition spd="med">
    <p:randomBa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21310-7F48-4E50-A750-336714EFB399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B6489-8B74-46DD-85E3-59C568BC0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65687"/>
      </p:ext>
    </p:extLst>
  </p:cSld>
  <p:clrMapOvr>
    <a:masterClrMapping/>
  </p:clrMapOvr>
  <p:transition spd="med">
    <p:randomBa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E5B2-198E-4E6D-A443-4E062C197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91901"/>
      </p:ext>
    </p:extLst>
  </p:cSld>
  <p:clrMapOvr>
    <a:masterClrMapping/>
  </p:clrMapOvr>
  <p:transition spd="med">
    <p:randomBa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2A7F3-1A47-45D5-A91B-52FAC5553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60922"/>
      </p:ext>
    </p:extLst>
  </p:cSld>
  <p:clrMapOvr>
    <a:masterClrMapping/>
  </p:clrMapOvr>
  <p:transition spd="med">
    <p:randomBa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D4D4-2639-4783-90A5-73FD7402B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77626"/>
      </p:ext>
    </p:extLst>
  </p:cSld>
  <p:clrMapOvr>
    <a:masterClrMapping/>
  </p:clrMapOvr>
  <p:transition spd="med">
    <p:randomBa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CE992-32F0-4696-A2AF-B597F508A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28329"/>
      </p:ext>
    </p:extLst>
  </p:cSld>
  <p:clrMapOvr>
    <a:masterClrMapping/>
  </p:clrMapOvr>
  <p:transition spd="med">
    <p:randomBa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17B-578B-4F0C-9C1A-6B1698E9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96972"/>
      </p:ext>
    </p:extLst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2B8B-87E7-4D16-A835-7F41B10F13A7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2C9C4-9D03-425A-828B-91D5F7D76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75372"/>
      </p:ext>
    </p:extLst>
  </p:cSld>
  <p:clrMapOvr>
    <a:masterClrMapping/>
  </p:clrMapOvr>
  <p:transition spd="med">
    <p:randomBa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CFC16-57C9-469F-B135-868A6647D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9739"/>
      </p:ext>
    </p:extLst>
  </p:cSld>
  <p:clrMapOvr>
    <a:masterClrMapping/>
  </p:clrMapOvr>
  <p:transition spd="med">
    <p:randomBa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0CB3-9712-430A-AA82-615E7A03F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15802"/>
      </p:ext>
    </p:extLst>
  </p:cSld>
  <p:clrMapOvr>
    <a:masterClrMapping/>
  </p:clrMapOvr>
  <p:transition spd="med">
    <p:randomBa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5B6E-2C0C-471E-AB05-3A3708831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74774"/>
      </p:ext>
    </p:extLst>
  </p:cSld>
  <p:clrMapOvr>
    <a:masterClrMapping/>
  </p:clrMapOvr>
  <p:transition spd="med">
    <p:randomBa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815FD-0D34-48D2-85A9-D26877D20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90409"/>
      </p:ext>
    </p:extLst>
  </p:cSld>
  <p:clrMapOvr>
    <a:masterClrMapping/>
  </p:clrMapOvr>
  <p:transition spd="med">
    <p:randomBa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422A1-53DF-45D1-BB7C-DD8F28D27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12148"/>
      </p:ext>
    </p:extLst>
  </p:cSld>
  <p:clrMapOvr>
    <a:masterClrMapping/>
  </p:clrMapOvr>
  <p:transition spd="med">
    <p:randomBa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0D33-9DB8-4DD7-81FE-F905EBD5A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65084"/>
      </p:ext>
    </p:extLst>
  </p:cSld>
  <p:clrMapOvr>
    <a:masterClrMapping/>
  </p:clrMapOvr>
  <p:transition spd="med">
    <p:randomBa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43740-938F-4538-825B-E7CD9230D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10949"/>
      </p:ext>
    </p:extLst>
  </p:cSld>
  <p:clrMapOvr>
    <a:masterClrMapping/>
  </p:clrMapOvr>
  <p:transition spd="med">
    <p:randomBa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097B-1105-42AA-8F32-30DA5478A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87428"/>
      </p:ext>
    </p:extLst>
  </p:cSld>
  <p:clrMapOvr>
    <a:masterClrMapping/>
  </p:clrMapOvr>
  <p:transition spd="med">
    <p:randomBa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91E7E-42FB-4DB3-8D1A-EBDF75333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7031"/>
      </p:ext>
    </p:extLst>
  </p:cSld>
  <p:clrMapOvr>
    <a:masterClrMapping/>
  </p:clrMapOvr>
  <p:transition spd="med">
    <p:randomBa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EABA-2F16-432D-BE99-66DA7A144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17631"/>
      </p:ext>
    </p:extLst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1C94-6462-42C7-BF88-CE5F435AD8CC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677A-71E2-4EF3-B3FD-135D76EBA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58648"/>
      </p:ext>
    </p:extLst>
  </p:cSld>
  <p:clrMapOvr>
    <a:masterClrMapping/>
  </p:clrMapOvr>
  <p:transition spd="med">
    <p:randomBa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2367-2B9C-4BAF-8F3C-5575F2D63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76953"/>
      </p:ext>
    </p:extLst>
  </p:cSld>
  <p:clrMapOvr>
    <a:masterClrMapping/>
  </p:clrMapOvr>
  <p:transition spd="med">
    <p:randomBa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677C-68D3-4233-8B9E-BBA9836C4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14290"/>
      </p:ext>
    </p:extLst>
  </p:cSld>
  <p:clrMapOvr>
    <a:masterClrMapping/>
  </p:clrMapOvr>
  <p:transition spd="med">
    <p:randomBa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38173-E842-406E-8A06-01DAC03FA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93365"/>
      </p:ext>
    </p:extLst>
  </p:cSld>
  <p:clrMapOvr>
    <a:masterClrMapping/>
  </p:clrMapOvr>
  <p:transition spd="med">
    <p:randomBa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E5866-3584-4A74-89FD-853B46FE3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409"/>
      </p:ext>
    </p:extLst>
  </p:cSld>
  <p:clrMapOvr>
    <a:masterClrMapping/>
  </p:clrMapOvr>
  <p:transition spd="med">
    <p:randomBa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779F-3956-4673-9AEC-12713ED3A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63920"/>
      </p:ext>
    </p:extLst>
  </p:cSld>
  <p:clrMapOvr>
    <a:masterClrMapping/>
  </p:clrMapOvr>
  <p:transition spd="med">
    <p:randomBa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EC9D-DD08-4501-B88A-4F06C2886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16017"/>
      </p:ext>
    </p:extLst>
  </p:cSld>
  <p:clrMapOvr>
    <a:masterClrMapping/>
  </p:clrMapOvr>
  <p:transition spd="med">
    <p:randomBa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FD57-CC98-4C34-B3D8-6A8DF4651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54043"/>
      </p:ext>
    </p:extLst>
  </p:cSld>
  <p:clrMapOvr>
    <a:masterClrMapping/>
  </p:clrMapOvr>
  <p:transition spd="med">
    <p:randomBa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3534-E769-4686-BE54-04EC4EDDC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05453"/>
      </p:ext>
    </p:extLst>
  </p:cSld>
  <p:clrMapOvr>
    <a:masterClrMapping/>
  </p:clrMapOvr>
  <p:transition spd="med">
    <p:randomBa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9F0D6-2AA8-4541-83DA-D1D47BF85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32059"/>
      </p:ext>
    </p:extLst>
  </p:cSld>
  <p:clrMapOvr>
    <a:masterClrMapping/>
  </p:clrMapOvr>
  <p:transition spd="med">
    <p:randomBar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40EC8-31E6-4220-8E1A-BDA71BBD4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48975"/>
      </p:ext>
    </p:extLst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4724-12D9-4CEF-AD06-3C96AFACD3F2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99E8-CB27-477F-901D-D45076573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99669"/>
      </p:ext>
    </p:extLst>
  </p:cSld>
  <p:clrMapOvr>
    <a:masterClrMapping/>
  </p:clrMapOvr>
  <p:transition spd="med">
    <p:randomBar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2DFA-9981-4117-A70D-20AEC7B47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97862"/>
      </p:ext>
    </p:extLst>
  </p:cSld>
  <p:clrMapOvr>
    <a:masterClrMapping/>
  </p:clrMapOvr>
  <p:transition spd="med">
    <p:randomBar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8E97-1737-48AB-99B8-B3B264F6E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92489"/>
      </p:ext>
    </p:extLst>
  </p:cSld>
  <p:clrMapOvr>
    <a:masterClrMapping/>
  </p:clrMapOvr>
  <p:transition spd="med">
    <p:randomBar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D865-9A6A-4121-B498-B53D4CAE8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80377"/>
      </p:ext>
    </p:extLst>
  </p:cSld>
  <p:clrMapOvr>
    <a:masterClrMapping/>
  </p:clrMapOvr>
  <p:transition spd="med">
    <p:randomBar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59" y="234"/>
              <a:ext cx="1872" cy="3622"/>
              <a:chOff x="2992" y="767"/>
              <a:chExt cx="1872" cy="362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0" y="767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19" y="1785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4" y="215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2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26" y="2189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4" y="131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2" y="2329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20" y="70"/>
              <a:ext cx="350" cy="608"/>
              <a:chOff x="1751" y="866"/>
              <a:chExt cx="127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52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80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9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83" y="3293"/>
              <a:ext cx="500" cy="496"/>
              <a:chOff x="1727" y="886"/>
              <a:chExt cx="129" cy="155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8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13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16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3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5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7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97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C7D8-030A-48F9-AE9F-FC5DAADF8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7679"/>
      </p:ext>
    </p:extLst>
  </p:cSld>
  <p:clrMapOvr>
    <a:masterClrMapping/>
  </p:clrMapOvr>
  <p:transition spd="med">
    <p:randomBar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8A7EF-D70C-4C83-BF08-6F607D975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94532"/>
      </p:ext>
    </p:extLst>
  </p:cSld>
  <p:clrMapOvr>
    <a:masterClrMapping/>
  </p:clrMapOvr>
  <p:transition spd="med">
    <p:randomBar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32FEC-1FD6-44BB-89C3-5F8ABAE1A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22438"/>
      </p:ext>
    </p:extLst>
  </p:cSld>
  <p:clrMapOvr>
    <a:masterClrMapping/>
  </p:clrMapOvr>
  <p:transition spd="med">
    <p:randomBar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EBA40-162D-457F-BA44-3A49ED74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44408"/>
      </p:ext>
    </p:extLst>
  </p:cSld>
  <p:clrMapOvr>
    <a:masterClrMapping/>
  </p:clrMapOvr>
  <p:transition spd="med">
    <p:randomBar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0F94-A040-4C27-A0DC-3A723E827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74911"/>
      </p:ext>
    </p:extLst>
  </p:cSld>
  <p:clrMapOvr>
    <a:masterClrMapping/>
  </p:clrMapOvr>
  <p:transition spd="med">
    <p:randomBar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3F8D3-2542-48D8-9EC3-50A9281B6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08236"/>
      </p:ext>
    </p:extLst>
  </p:cSld>
  <p:clrMapOvr>
    <a:masterClrMapping/>
  </p:clrMapOvr>
  <p:transition spd="med">
    <p:randomBar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2914-EF00-4FA0-897C-C92E8A8E6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25126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A51D87A-456E-4986-8E27-42CA95040391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25105E6A-F99B-4F2E-9DE3-9292006A4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48" r:id="rId1"/>
    <p:sldLayoutId id="2147488049" r:id="rId2"/>
    <p:sldLayoutId id="2147488050" r:id="rId3"/>
    <p:sldLayoutId id="2147488051" r:id="rId4"/>
    <p:sldLayoutId id="2147488052" r:id="rId5"/>
    <p:sldLayoutId id="2147488053" r:id="rId6"/>
    <p:sldLayoutId id="2147488054" r:id="rId7"/>
    <p:sldLayoutId id="2147488055" r:id="rId8"/>
    <p:sldLayoutId id="2147488056" r:id="rId9"/>
    <p:sldLayoutId id="2147488057" r:id="rId10"/>
    <p:sldLayoutId id="2147488058" r:id="rId11"/>
    <p:sldLayoutId id="2147488059" r:id="rId12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3F75C028-9102-447E-AF98-F86A9B54F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196" r:id="rId1"/>
    <p:sldLayoutId id="2147488148" r:id="rId2"/>
    <p:sldLayoutId id="2147488149" r:id="rId3"/>
    <p:sldLayoutId id="2147488150" r:id="rId4"/>
    <p:sldLayoutId id="2147488151" r:id="rId5"/>
    <p:sldLayoutId id="2147488152" r:id="rId6"/>
    <p:sldLayoutId id="2147488153" r:id="rId7"/>
    <p:sldLayoutId id="2147488154" r:id="rId8"/>
    <p:sldLayoutId id="2147488155" r:id="rId9"/>
    <p:sldLayoutId id="2147488156" r:id="rId10"/>
    <p:sldLayoutId id="2147488157" r:id="rId11"/>
    <p:sldLayoutId id="2147488197" r:id="rId12"/>
    <p:sldLayoutId id="2147488198" r:id="rId13"/>
    <p:sldLayoutId id="2147488199" r:id="rId14"/>
    <p:sldLayoutId id="2147488200" r:id="rId15"/>
    <p:sldLayoutId id="2147488201" r:id="rId16"/>
  </p:sldLayoutIdLst>
  <p:transition spd="med"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fld id="{83635342-BB61-425E-ACDB-D3D0F5632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2" r:id="rId1"/>
    <p:sldLayoutId id="2147488158" r:id="rId2"/>
    <p:sldLayoutId id="2147488159" r:id="rId3"/>
    <p:sldLayoutId id="2147488160" r:id="rId4"/>
    <p:sldLayoutId id="2147488161" r:id="rId5"/>
    <p:sldLayoutId id="2147488162" r:id="rId6"/>
    <p:sldLayoutId id="2147488163" r:id="rId7"/>
    <p:sldLayoutId id="2147488164" r:id="rId8"/>
    <p:sldLayoutId id="2147488165" r:id="rId9"/>
    <p:sldLayoutId id="2147488166" r:id="rId10"/>
    <p:sldLayoutId id="2147488167" r:id="rId11"/>
    <p:sldLayoutId id="2147488168" r:id="rId12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229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233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29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232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33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233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3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30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232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232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231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0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86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F7317A9A-5A78-46F0-9E9B-6FBC09DF8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3" r:id="rId1"/>
    <p:sldLayoutId id="2147488169" r:id="rId2"/>
    <p:sldLayoutId id="2147488170" r:id="rId3"/>
    <p:sldLayoutId id="2147488171" r:id="rId4"/>
    <p:sldLayoutId id="2147488172" r:id="rId5"/>
    <p:sldLayoutId id="2147488173" r:id="rId6"/>
    <p:sldLayoutId id="2147488174" r:id="rId7"/>
    <p:sldLayoutId id="2147488175" r:id="rId8"/>
    <p:sldLayoutId id="2147488176" r:id="rId9"/>
    <p:sldLayoutId id="2147488177" r:id="rId10"/>
    <p:sldLayoutId id="2147488178" r:id="rId11"/>
    <p:sldLayoutId id="2147488179" r:id="rId12"/>
  </p:sldLayoutIdLst>
  <p:transition spd="med">
    <p:randomBar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5BAFFEB-AB24-4EB7-8D7A-739520078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180" r:id="rId1"/>
    <p:sldLayoutId id="2147488060" r:id="rId2"/>
    <p:sldLayoutId id="2147488061" r:id="rId3"/>
    <p:sldLayoutId id="2147488062" r:id="rId4"/>
    <p:sldLayoutId id="2147488063" r:id="rId5"/>
    <p:sldLayoutId id="2147488064" r:id="rId6"/>
    <p:sldLayoutId id="2147488065" r:id="rId7"/>
    <p:sldLayoutId id="2147488066" r:id="rId8"/>
    <p:sldLayoutId id="2147488067" r:id="rId9"/>
    <p:sldLayoutId id="2147488068" r:id="rId10"/>
    <p:sldLayoutId id="2147488069" r:id="rId11"/>
    <p:sldLayoutId id="2147488181" r:id="rId12"/>
    <p:sldLayoutId id="2147488182" r:id="rId13"/>
    <p:sldLayoutId id="2147488183" r:id="rId14"/>
    <p:sldLayoutId id="2147488184" r:id="rId15"/>
    <p:sldLayoutId id="2147488185" r:id="rId16"/>
  </p:sldLayoutIdLst>
  <p:transition spd="med"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fld id="{D301B222-09B5-4733-B62F-7AAF785C2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86" r:id="rId1"/>
    <p:sldLayoutId id="2147488070" r:id="rId2"/>
    <p:sldLayoutId id="2147488071" r:id="rId3"/>
    <p:sldLayoutId id="2147488072" r:id="rId4"/>
    <p:sldLayoutId id="2147488073" r:id="rId5"/>
    <p:sldLayoutId id="2147488074" r:id="rId6"/>
    <p:sldLayoutId id="2147488075" r:id="rId7"/>
    <p:sldLayoutId id="2147488076" r:id="rId8"/>
    <p:sldLayoutId id="2147488077" r:id="rId9"/>
    <p:sldLayoutId id="2147488078" r:id="rId10"/>
    <p:sldLayoutId id="2147488079" r:id="rId11"/>
    <p:sldLayoutId id="2147488080" r:id="rId12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4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67" y="1723"/>
                  <a:ext cx="60" cy="28"/>
                </a:xfrm>
                <a:custGeom>
                  <a:avLst/>
                  <a:gdLst>
                    <a:gd name="T0" fmla="*/ 28 w 87"/>
                    <a:gd name="T1" fmla="*/ 8 h 40"/>
                    <a:gd name="T2" fmla="*/ 26 w 87"/>
                    <a:gd name="T3" fmla="*/ 6 h 40"/>
                    <a:gd name="T4" fmla="*/ 22 w 87"/>
                    <a:gd name="T5" fmla="*/ 4 h 40"/>
                    <a:gd name="T6" fmla="*/ 19 w 87"/>
                    <a:gd name="T7" fmla="*/ 3 h 40"/>
                    <a:gd name="T8" fmla="*/ 15 w 87"/>
                    <a:gd name="T9" fmla="*/ 2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4 h 40"/>
                    <a:gd name="T22" fmla="*/ 7 w 87"/>
                    <a:gd name="T23" fmla="*/ 5 h 40"/>
                    <a:gd name="T24" fmla="*/ 11 w 87"/>
                    <a:gd name="T25" fmla="*/ 6 h 40"/>
                    <a:gd name="T26" fmla="*/ 14 w 87"/>
                    <a:gd name="T27" fmla="*/ 8 h 40"/>
                    <a:gd name="T28" fmla="*/ 17 w 87"/>
                    <a:gd name="T29" fmla="*/ 9 h 40"/>
                    <a:gd name="T30" fmla="*/ 21 w 87"/>
                    <a:gd name="T31" fmla="*/ 11 h 40"/>
                    <a:gd name="T32" fmla="*/ 24 w 87"/>
                    <a:gd name="T33" fmla="*/ 14 h 40"/>
                    <a:gd name="T34" fmla="*/ 28 w 87"/>
                    <a:gd name="T35" fmla="*/ 8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31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2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86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3BEE226B-BA07-47F7-979C-016E0D915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87" r:id="rId1"/>
    <p:sldLayoutId id="2147488081" r:id="rId2"/>
    <p:sldLayoutId id="2147488082" r:id="rId3"/>
    <p:sldLayoutId id="2147488083" r:id="rId4"/>
    <p:sldLayoutId id="2147488084" r:id="rId5"/>
    <p:sldLayoutId id="2147488085" r:id="rId6"/>
    <p:sldLayoutId id="2147488086" r:id="rId7"/>
    <p:sldLayoutId id="2147488087" r:id="rId8"/>
    <p:sldLayoutId id="2147488088" r:id="rId9"/>
    <p:sldLayoutId id="2147488089" r:id="rId10"/>
    <p:sldLayoutId id="2147488090" r:id="rId11"/>
    <p:sldLayoutId id="2147488091" r:id="rId12"/>
  </p:sldLayoutIdLst>
  <p:transition spd="med">
    <p:randomBar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8F8F85C8-5166-4A7E-B72E-94FEFB6A00B5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8C175F1-187C-47C0-95C7-E907BE539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92" r:id="rId1"/>
    <p:sldLayoutId id="2147488093" r:id="rId2"/>
    <p:sldLayoutId id="2147488094" r:id="rId3"/>
    <p:sldLayoutId id="2147488095" r:id="rId4"/>
    <p:sldLayoutId id="2147488096" r:id="rId5"/>
    <p:sldLayoutId id="2147488097" r:id="rId6"/>
    <p:sldLayoutId id="2147488098" r:id="rId7"/>
    <p:sldLayoutId id="2147488099" r:id="rId8"/>
    <p:sldLayoutId id="2147488100" r:id="rId9"/>
    <p:sldLayoutId id="2147488101" r:id="rId10"/>
    <p:sldLayoutId id="2147488102" r:id="rId11"/>
    <p:sldLayoutId id="2147488103" r:id="rId12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7C92BDB3-511A-49A0-A496-88C78207B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188" r:id="rId1"/>
    <p:sldLayoutId id="2147488104" r:id="rId2"/>
    <p:sldLayoutId id="2147488105" r:id="rId3"/>
    <p:sldLayoutId id="2147488106" r:id="rId4"/>
    <p:sldLayoutId id="2147488107" r:id="rId5"/>
    <p:sldLayoutId id="2147488108" r:id="rId6"/>
    <p:sldLayoutId id="2147488109" r:id="rId7"/>
    <p:sldLayoutId id="2147488110" r:id="rId8"/>
    <p:sldLayoutId id="2147488111" r:id="rId9"/>
    <p:sldLayoutId id="2147488112" r:id="rId10"/>
    <p:sldLayoutId id="2147488113" r:id="rId11"/>
    <p:sldLayoutId id="2147488189" r:id="rId12"/>
    <p:sldLayoutId id="2147488190" r:id="rId13"/>
    <p:sldLayoutId id="2147488191" r:id="rId14"/>
    <p:sldLayoutId id="2147488192" r:id="rId15"/>
    <p:sldLayoutId id="2147488193" r:id="rId16"/>
  </p:sldLayoutIdLst>
  <p:transition spd="med"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fld id="{4922BE30-0C9F-431C-86AF-32CF5C0F4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94" r:id="rId1"/>
    <p:sldLayoutId id="2147488114" r:id="rId2"/>
    <p:sldLayoutId id="2147488115" r:id="rId3"/>
    <p:sldLayoutId id="2147488116" r:id="rId4"/>
    <p:sldLayoutId id="2147488117" r:id="rId5"/>
    <p:sldLayoutId id="2147488118" r:id="rId6"/>
    <p:sldLayoutId id="2147488119" r:id="rId7"/>
    <p:sldLayoutId id="2147488120" r:id="rId8"/>
    <p:sldLayoutId id="2147488121" r:id="rId9"/>
    <p:sldLayoutId id="2147488122" r:id="rId10"/>
    <p:sldLayoutId id="2147488123" r:id="rId11"/>
    <p:sldLayoutId id="2147488124" r:id="rId12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67" y="1723"/>
                  <a:ext cx="60" cy="28"/>
                </a:xfrm>
                <a:custGeom>
                  <a:avLst/>
                  <a:gdLst>
                    <a:gd name="T0" fmla="*/ 28 w 87"/>
                    <a:gd name="T1" fmla="*/ 8 h 40"/>
                    <a:gd name="T2" fmla="*/ 26 w 87"/>
                    <a:gd name="T3" fmla="*/ 6 h 40"/>
                    <a:gd name="T4" fmla="*/ 22 w 87"/>
                    <a:gd name="T5" fmla="*/ 4 h 40"/>
                    <a:gd name="T6" fmla="*/ 19 w 87"/>
                    <a:gd name="T7" fmla="*/ 3 h 40"/>
                    <a:gd name="T8" fmla="*/ 15 w 87"/>
                    <a:gd name="T9" fmla="*/ 2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4 h 40"/>
                    <a:gd name="T22" fmla="*/ 7 w 87"/>
                    <a:gd name="T23" fmla="*/ 5 h 40"/>
                    <a:gd name="T24" fmla="*/ 11 w 87"/>
                    <a:gd name="T25" fmla="*/ 6 h 40"/>
                    <a:gd name="T26" fmla="*/ 14 w 87"/>
                    <a:gd name="T27" fmla="*/ 8 h 40"/>
                    <a:gd name="T28" fmla="*/ 17 w 87"/>
                    <a:gd name="T29" fmla="*/ 9 h 40"/>
                    <a:gd name="T30" fmla="*/ 21 w 87"/>
                    <a:gd name="T31" fmla="*/ 11 h 40"/>
                    <a:gd name="T32" fmla="*/ 24 w 87"/>
                    <a:gd name="T33" fmla="*/ 14 h 40"/>
                    <a:gd name="T34" fmla="*/ 28 w 87"/>
                    <a:gd name="T35" fmla="*/ 8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8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86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6CC429BF-9A24-4A90-AD8F-698088BF6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95" r:id="rId1"/>
    <p:sldLayoutId id="2147488125" r:id="rId2"/>
    <p:sldLayoutId id="2147488126" r:id="rId3"/>
    <p:sldLayoutId id="2147488127" r:id="rId4"/>
    <p:sldLayoutId id="2147488128" r:id="rId5"/>
    <p:sldLayoutId id="2147488129" r:id="rId6"/>
    <p:sldLayoutId id="2147488130" r:id="rId7"/>
    <p:sldLayoutId id="2147488131" r:id="rId8"/>
    <p:sldLayoutId id="2147488132" r:id="rId9"/>
    <p:sldLayoutId id="2147488133" r:id="rId10"/>
    <p:sldLayoutId id="2147488134" r:id="rId11"/>
    <p:sldLayoutId id="2147488135" r:id="rId12"/>
  </p:sldLayoutIdLst>
  <p:transition spd="med">
    <p:randomBar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B3656977-8F17-42FE-8F64-797EED87AD93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949E82EB-360D-431F-8278-DDF0D1AC2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136" r:id="rId1"/>
    <p:sldLayoutId id="2147488137" r:id="rId2"/>
    <p:sldLayoutId id="2147488138" r:id="rId3"/>
    <p:sldLayoutId id="2147488139" r:id="rId4"/>
    <p:sldLayoutId id="2147488140" r:id="rId5"/>
    <p:sldLayoutId id="2147488141" r:id="rId6"/>
    <p:sldLayoutId id="2147488142" r:id="rId7"/>
    <p:sldLayoutId id="2147488143" r:id="rId8"/>
    <p:sldLayoutId id="2147488144" r:id="rId9"/>
    <p:sldLayoutId id="2147488145" r:id="rId10"/>
    <p:sldLayoutId id="2147488146" r:id="rId11"/>
    <p:sldLayoutId id="2147488147" r:id="rId12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раздела</a:t>
            </a: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“О </a:t>
            </a:r>
            <a:r>
              <a:rPr lang="uk-UA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петь</a:t>
            </a: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стремиться</a:t>
            </a: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храм.”</a:t>
            </a: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Критская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Е.Д., </a:t>
            </a:r>
            <a:r>
              <a:rPr lang="uk-UA" sz="2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Сергеева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Г.П.) </a:t>
            </a:r>
            <a:r>
              <a:rPr lang="uk-UA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uk-UA" sz="2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uk-UA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/>
                </a:solidFill>
              </a:rPr>
              <a:t/>
            </a:r>
            <a:br>
              <a:rPr lang="ru-RU" sz="3600" dirty="0" smtClean="0">
                <a:solidFill>
                  <a:schemeClr val="bg2"/>
                </a:solidFill>
              </a:rPr>
            </a:br>
            <a:endParaRPr lang="ru-RU" sz="3600" dirty="0" smtClean="0">
              <a:solidFill>
                <a:schemeClr val="bg2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08288" y="836613"/>
            <a:ext cx="3527425" cy="1465262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eaLnBrk="1" hangingPunct="1">
              <a:defRPr/>
            </a:pP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5795963" y="4365625"/>
            <a:ext cx="328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Выполнила учитель музыки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МОУ СОШ № 69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Фролова Ирина Владимировна.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1798638" y="0"/>
            <a:ext cx="554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средняя общеобразовательная школа № 69</a:t>
            </a: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3397250" y="5805488"/>
            <a:ext cx="2181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г. Нижний Новгород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2012 год</a:t>
            </a:r>
          </a:p>
        </p:txBody>
      </p:sp>
      <p:pic>
        <p:nvPicPr>
          <p:cNvPr id="13" name="Рисунок 12" descr="92710f8eec6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3"/>
            <a:ext cx="2376264" cy="318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20" descr="http://s55.radikal.ru/i150/1012/9c/29b74e57a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57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136904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сигнальными </a:t>
            </a:r>
          </a:p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карточками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1907704" y="1412776"/>
            <a:ext cx="1656184" cy="15624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907704" y="3212976"/>
            <a:ext cx="1656184" cy="1562472"/>
          </a:xfrm>
          <a:prstGeom prst="ellipse">
            <a:avLst/>
          </a:prstGeom>
          <a:solidFill>
            <a:srgbClr val="0048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907704" y="5013176"/>
            <a:ext cx="1656184" cy="156247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3779912" y="2060848"/>
            <a:ext cx="834392" cy="3600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3851920" y="5517232"/>
            <a:ext cx="834392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3779912" y="3861048"/>
            <a:ext cx="834392" cy="360040"/>
          </a:xfrm>
          <a:prstGeom prst="rightArrow">
            <a:avLst/>
          </a:prstGeom>
          <a:solidFill>
            <a:srgbClr val="0048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3308" y="1988840"/>
            <a:ext cx="273709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БЛАГОВЕСТ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3645024"/>
            <a:ext cx="214135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ТРЕЗВОН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5520" y="5373216"/>
            <a:ext cx="160031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НАБАТ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6738"/>
            <a:ext cx="5000625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52863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ttp://bloginja.ru/wp-content/uploads/2011/12/1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0"/>
            <a:ext cx="265431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Кошкин дом</a:t>
            </a:r>
          </a:p>
        </p:txBody>
      </p:sp>
      <p:pic>
        <p:nvPicPr>
          <p:cNvPr id="50180" name="Рисунок 5" descr="christmas-bell4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620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Рисунок 6" descr="christmas-bell4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080">
            <a:off x="636588" y="144463"/>
            <a:ext cx="9620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Рисунок 7" descr="christmas-bell4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1425">
            <a:off x="1335088" y="53975"/>
            <a:ext cx="9620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Рисунок 8" descr="10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56">
            <a:off x="7826375" y="1203325"/>
            <a:ext cx="13239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Рисунок 11" descr="3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20510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pachelma-foto.ru/foto/citi/big_citi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0650" y="-242888"/>
            <a:ext cx="1180465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0"/>
            <a:ext cx="347261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Москва. Кремль.</a:t>
            </a:r>
          </a:p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Спасская башня.</a:t>
            </a:r>
          </a:p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Куранты.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838" y="1773238"/>
            <a:ext cx="460851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Бьют часы на старой башне,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Провожая день вчерашний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звонят колокола.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Провожая день вчерашний,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Бьют часы на старой башне.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Будет, будет даль светла.</a:t>
            </a:r>
          </a:p>
          <a:p>
            <a:pPr>
              <a:defRPr/>
            </a:pPr>
            <a:endParaRPr lang="ru-RU" sz="1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Припев:  Бой часов, как ключик золотой,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Двери утра весело открой.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Окна утра настежь распахни.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Сумрак ночи с улиц прогони.</a:t>
            </a:r>
          </a:p>
          <a:p>
            <a:pPr>
              <a:defRPr/>
            </a:pP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 bwMode="auto">
          <a:xfrm>
            <a:off x="1619250" y="260350"/>
            <a:ext cx="6121400" cy="865188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урока</a:t>
            </a:r>
          </a:p>
        </p:txBody>
      </p:sp>
      <p:pic>
        <p:nvPicPr>
          <p:cNvPr id="52227" name="Picture 14" descr="Картинка 374 из 161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668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755576" y="1772816"/>
          <a:ext cx="7200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низ 7"/>
          <p:cNvSpPr/>
          <p:nvPr/>
        </p:nvSpPr>
        <p:spPr bwMode="auto">
          <a:xfrm>
            <a:off x="4499992" y="1196752"/>
            <a:ext cx="484632" cy="50405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42852"/>
            <a:ext cx="5250902" cy="512184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6220"/>
                <a:gd name="adj2" fmla="val -1306"/>
              </a:avLst>
            </a:prstTxWarp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УЧИТЕЛЯ В УЧЕБНОМ ПРОЦЕССЕ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teacher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484313"/>
            <a:ext cx="3238500" cy="4249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Вертикальный свиток 4"/>
          <p:cNvSpPr/>
          <p:nvPr/>
        </p:nvSpPr>
        <p:spPr bwMode="auto">
          <a:xfrm>
            <a:off x="0" y="1268760"/>
            <a:ext cx="5786446" cy="4929222"/>
          </a:xfrm>
          <a:prstGeom prst="verticalScroll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учителя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управлять работой   учащихся.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возможности общаться с каждым учеником, помогать слабым, поощрять сильных.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Обязательно контролировать работу учащихся, анализировать и корректировать её.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Создавать комфортную обстановку на уроках.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http://s49.radikal.ru/i124/0903/67/9c2c51b017c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96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10" descr="Картинка 271 из 1615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10287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6" descr="http://bestgif.narod.ru/predmeti/bestgif.narod.ru_77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196752"/>
            <a:ext cx="7875297" cy="9233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b="1" dirty="0">
                <a:ln w="50800"/>
                <a:solidFill>
                  <a:schemeClr val="bg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54278" name="Picture 4" descr="http://s49.radikal.ru/i124/0903/67/9c2c51b017c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395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4" descr="http://s49.radikal.ru/i124/0903/67/9c2c51b017c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395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4" descr="http://s49.radikal.ru/i124/0903/67/9c2c51b017c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7425"/>
            <a:ext cx="396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4" descr="http://s49.radikal.ru/i124/0903/67/9c2c51b017c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396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4" descr="http://s49.radikal.ru/i124/0903/67/9c2c51b017c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3952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4" descr="http://s49.radikal.ru/i124/0903/67/9c2c51b017c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16563"/>
            <a:ext cx="396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captains-club.ru/img/uploads/images/nov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6038"/>
            <a:ext cx="91567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323850" y="4303713"/>
            <a:ext cx="8532813" cy="2308225"/>
          </a:xfrm>
          <a:prstGeom prst="rect">
            <a:avLst/>
          </a:prstGeom>
          <a:solidFill>
            <a:srgbClr val="CEDEEF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 является новым в содержании предмета «Музыка» в общеобразовательной школе. Он посвящен постепенному и очень бережному введению учащихся I—IV классов в художественные образы духовной музыки. На начальном этапе это пьесы из «Детского альбома» П. Чайковского («Утренняя молитва» и «В церкви»), народные песнопения о Рождестве, Сергии Радонежском, колокольные звоны. Иначе говоря, первые музыкальные впечатления, связанные с музыкой религиозной традиции, представлены сочинениями композиторов-классиков, духовным фольклором и только постепенно, по мере накопления музыкально-слуховых впечатлений, вводятся интонации подлинных молитв, звучащих в православном храме.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476250"/>
            <a:ext cx="5867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 России петь — что стремиться в храм»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2256" y="0"/>
            <a:ext cx="30977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  ПРОГРАММЫ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zlatoriza.ru/uploads/items/big/01-4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488632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4932363" y="2276475"/>
            <a:ext cx="446563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И колокольный звон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на Москве услышишь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на Рождество! Звон то морозный,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Гулкий, степенный.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А то зазвонят колокола, как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тугое серебро, то как бархат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звонный. Все запело на Москве,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Тысяча церквей играет в Рождество.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Такого никогда нигде не услышишь,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Только на Руси!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600" i="1">
                <a:latin typeface="Times New Roman" pitchFamily="18" charset="0"/>
                <a:cs typeface="Times New Roman" pitchFamily="18" charset="0"/>
              </a:rPr>
              <a:t>И.С. Шмелев  «Лето Господне»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i="1">
              <a:latin typeface="Arial" charset="0"/>
            </a:endParaRPr>
          </a:p>
        </p:txBody>
      </p:sp>
      <p:pic>
        <p:nvPicPr>
          <p:cNvPr id="274438" name="Picture 6" descr="Картинка 38 из 3957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09" y="0"/>
            <a:ext cx="2581591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0" name="Picture 4" descr="http://upload.wikimedia.org/wikipedia/commons/1/1e/Peter_Tschaikow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5888"/>
            <a:ext cx="4967287" cy="659765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92159" y="116632"/>
            <a:ext cx="4851841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 Ильич Чайковский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2435" y="908720"/>
            <a:ext cx="361156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«Утренняя молитва»</a:t>
            </a:r>
          </a:p>
        </p:txBody>
      </p:sp>
      <p:pic>
        <p:nvPicPr>
          <p:cNvPr id="275466" name="Picture 10" descr="http://f4.foto.rambler.ru/preview/r/470x550/48daa451-ebe5-2fcf-004b-3559e8c95d0b/_275447085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95232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s-sm.ru/usr/images/1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0788" y="620713"/>
            <a:ext cx="26638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Колокольный звон перед началом церковной службы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2138" y="260350"/>
            <a:ext cx="27368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БЛАГОВЕСТ</a:t>
            </a:r>
            <a:endParaRPr lang="ru-RU" sz="3200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60.radikal.ru/i167/1010/50/c7370a2be8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-26988"/>
            <a:ext cx="6840537" cy="684053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cirota.ru/forum/images/46/461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4445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57362" y="260648"/>
            <a:ext cx="2238433" cy="7694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52400" h="50800" prst="softRound"/>
          </a:sp3d>
        </p:spPr>
        <p:txBody>
          <a:bodyPr wrap="non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Трезвон</a:t>
            </a:r>
          </a:p>
        </p:txBody>
      </p:sp>
      <p:sp>
        <p:nvSpPr>
          <p:cNvPr id="5" name="Блок-схема: перфолента 4"/>
          <p:cNvSpPr/>
          <p:nvPr/>
        </p:nvSpPr>
        <p:spPr bwMode="auto">
          <a:xfrm>
            <a:off x="5500694" y="2636912"/>
            <a:ext cx="3429024" cy="2088232"/>
          </a:xfrm>
          <a:prstGeom prst="flowChartPunchedTap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Трезвон – звон во все колокола. (празднично, весело, радостно).</a:t>
            </a:r>
          </a:p>
        </p:txBody>
      </p:sp>
      <p:pic>
        <p:nvPicPr>
          <p:cNvPr id="45063" name="Picture 4" descr="Картинка 24 из 2265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25538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roza.ru/pics/2009/10/31/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9828213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72250" y="3714750"/>
            <a:ext cx="2230438" cy="2032000"/>
          </a:xfrm>
          <a:prstGeom prst="rect">
            <a:avLst/>
          </a:prstGeom>
          <a:solidFill>
            <a:srgbClr val="99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Наба́т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  — удары в колокола, служащие сигналом к сбору людей в случае пожара или другого бедствия. (Тревожно, мощно)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27641" y="116632"/>
            <a:ext cx="2131417" cy="769441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набат</a:t>
            </a:r>
          </a:p>
        </p:txBody>
      </p:sp>
      <p:pic>
        <p:nvPicPr>
          <p:cNvPr id="49156" name="Picture 4" descr="http://samlib.ru/img/k/kulik_w_w/69/nab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7272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proza.ru/pics/2011/05/15/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4835525" cy="54006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10010" y="188640"/>
            <a:ext cx="583832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Модест Петрович Мусоргский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11477" y="1268760"/>
            <a:ext cx="3832523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 из оперы</a:t>
            </a:r>
          </a:p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«Борис Годунов»</a:t>
            </a:r>
          </a:p>
        </p:txBody>
      </p:sp>
      <p:pic>
        <p:nvPicPr>
          <p:cNvPr id="48132" name="Picture 4" descr="http://img15.nnm.ru/c/1/e/7/d/714c68a163a34e5623b92bd494a_pre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409256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2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Тема2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2960</TotalTime>
  <Words>297</Words>
  <Application>Microsoft Office PowerPoint</Application>
  <PresentationFormat>Экран (4:3)</PresentationFormat>
  <Paragraphs>67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36" baseType="lpstr">
      <vt:lpstr>Arial</vt:lpstr>
      <vt:lpstr>Tahoma</vt:lpstr>
      <vt:lpstr>Wingdings</vt:lpstr>
      <vt:lpstr>Calibri</vt:lpstr>
      <vt:lpstr>Garamond</vt:lpstr>
      <vt:lpstr>Verdana</vt:lpstr>
      <vt:lpstr>Times New Roman</vt:lpstr>
      <vt:lpstr>Comic Sans MS</vt:lpstr>
      <vt:lpstr>Тема2</vt:lpstr>
      <vt:lpstr>Океан</vt:lpstr>
      <vt:lpstr>Уровень</vt:lpstr>
      <vt:lpstr>Шары</vt:lpstr>
      <vt:lpstr>1_Тема2</vt:lpstr>
      <vt:lpstr>1_Океан</vt:lpstr>
      <vt:lpstr>1_Уровень</vt:lpstr>
      <vt:lpstr>1_Шары</vt:lpstr>
      <vt:lpstr>2_Тема2</vt:lpstr>
      <vt:lpstr>2_Океан</vt:lpstr>
      <vt:lpstr>2_Уровень</vt:lpstr>
      <vt:lpstr>2_Шары</vt:lpstr>
      <vt:lpstr>Разработка раздела программы  “О России петь - что стремиться в храм.”   (Критская Е.Д., Сергеева Г.П.)  (2 класс.)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Ученик</cp:lastModifiedBy>
  <cp:revision>156</cp:revision>
  <dcterms:modified xsi:type="dcterms:W3CDTF">2014-09-16T10:53:00Z</dcterms:modified>
</cp:coreProperties>
</file>