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m5-tub-ru.yandex.net/i?id=2156768-71-72&amp;n=21" TargetMode="External"/><Relationship Id="rId13" Type="http://schemas.openxmlformats.org/officeDocument/2006/relationships/hyperlink" Target="http://im1-tub-ru.yandex.net/i?id=112879396-68-72&amp;n=21" TargetMode="External"/><Relationship Id="rId3" Type="http://schemas.openxmlformats.org/officeDocument/2006/relationships/hyperlink" Target="http://im1-tub-ru.yandex.net/i?id=327446354-71-72&amp;n=21" TargetMode="External"/><Relationship Id="rId7" Type="http://schemas.openxmlformats.org/officeDocument/2006/relationships/hyperlink" Target="http://im7-tub-ru.yandex.net/i?id=151658154-51-72&amp;n=21" TargetMode="External"/><Relationship Id="rId12" Type="http://schemas.openxmlformats.org/officeDocument/2006/relationships/hyperlink" Target="http://im0-tub-ru.yandex.net/i?id=56467177-00-72&amp;n=21" TargetMode="External"/><Relationship Id="rId2" Type="http://schemas.openxmlformats.org/officeDocument/2006/relationships/hyperlink" Target="http://im2-tub-ru.yandex.net/i?id=278763614-53-72&amp;n=21" TargetMode="External"/><Relationship Id="rId16" Type="http://schemas.openxmlformats.org/officeDocument/2006/relationships/hyperlink" Target="http://stat18.privet.ru/lr/0a19644ec403b7688856a8cd530ad6e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6-tub-ru.yandex.net/i?id=436052358-29-72&amp;n=21" TargetMode="External"/><Relationship Id="rId11" Type="http://schemas.openxmlformats.org/officeDocument/2006/relationships/hyperlink" Target="http://im7-tub-ru.yandex.net/i?id=149213508-60-72&amp;n=21" TargetMode="External"/><Relationship Id="rId5" Type="http://schemas.openxmlformats.org/officeDocument/2006/relationships/hyperlink" Target="http://www.bankreceptov.ru/picture/herb_058.jpg" TargetMode="External"/><Relationship Id="rId15" Type="http://schemas.openxmlformats.org/officeDocument/2006/relationships/hyperlink" Target="http://im7-tub-ru.yandex.net/i?id=57622990-58-72&amp;n=21" TargetMode="External"/><Relationship Id="rId10" Type="http://schemas.openxmlformats.org/officeDocument/2006/relationships/hyperlink" Target="http://im1-tub-ru.yandex.net/i?id=603362315-58-72&amp;n=21" TargetMode="External"/><Relationship Id="rId4" Type="http://schemas.openxmlformats.org/officeDocument/2006/relationships/hyperlink" Target="http://im6-tub-ru.yandex.net/i?id=473983783-61-72&amp;n=21" TargetMode="External"/><Relationship Id="rId9" Type="http://schemas.openxmlformats.org/officeDocument/2006/relationships/hyperlink" Target="http://im5-tub-ru.yandex.net/i?id=142833866-16-72&amp;n=21" TargetMode="External"/><Relationship Id="rId14" Type="http://schemas.openxmlformats.org/officeDocument/2006/relationships/hyperlink" Target="http://im7-tub-ru.yandex.net/i?id=98779537-64-72&amp;n=2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ravuscka.ru/zabolevaniya/zabolevanie-sustavov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420888"/>
            <a:ext cx="7053064" cy="1828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Лекарственные растения  саратовской области.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ПЕТРОВСК 2014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548680"/>
            <a:ext cx="4961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III </a:t>
            </a:r>
            <a:r>
              <a:rPr lang="ru-RU" b="1" dirty="0" smtClean="0">
                <a:solidFill>
                  <a:srgbClr val="00B050"/>
                </a:solidFill>
              </a:rPr>
              <a:t> Межрегиональная Интернет – конференция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«Хочешь быть здоровым – будь им!»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4653136"/>
            <a:ext cx="32464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Составила:  </a:t>
            </a:r>
            <a:r>
              <a:rPr lang="ru-RU" b="1" dirty="0" err="1" smtClean="0">
                <a:solidFill>
                  <a:schemeClr val="bg2"/>
                </a:solidFill>
              </a:rPr>
              <a:t>Просвирнина</a:t>
            </a:r>
            <a:r>
              <a:rPr lang="ru-RU" b="1" dirty="0" smtClean="0">
                <a:solidFill>
                  <a:schemeClr val="bg2"/>
                </a:solidFill>
              </a:rPr>
              <a:t> Н. П.</a:t>
            </a:r>
          </a:p>
          <a:p>
            <a:r>
              <a:rPr lang="ru-RU" b="1" dirty="0" smtClean="0">
                <a:solidFill>
                  <a:schemeClr val="bg2"/>
                </a:solidFill>
              </a:rPr>
              <a:t>у</a:t>
            </a:r>
            <a:r>
              <a:rPr lang="ru-RU" b="1" dirty="0" smtClean="0">
                <a:solidFill>
                  <a:schemeClr val="bg2"/>
                </a:solidFill>
              </a:rPr>
              <a:t>читель начальных классов</a:t>
            </a:r>
          </a:p>
          <a:p>
            <a:r>
              <a:rPr lang="ru-RU" b="1" dirty="0" smtClean="0">
                <a:solidFill>
                  <a:schemeClr val="bg2"/>
                </a:solidFill>
              </a:rPr>
              <a:t>МБОУ СОШ №2 г. Петровска</a:t>
            </a:r>
          </a:p>
          <a:p>
            <a:r>
              <a:rPr lang="ru-RU" b="1" dirty="0" smtClean="0">
                <a:solidFill>
                  <a:schemeClr val="bg2"/>
                </a:solidFill>
              </a:rPr>
              <a:t>Саратовской области</a:t>
            </a:r>
            <a:endParaRPr lang="ru-RU" b="1" dirty="0">
              <a:solidFill>
                <a:schemeClr val="bg2"/>
              </a:solidFill>
            </a:endParaRPr>
          </a:p>
        </p:txBody>
      </p:sp>
      <p:pic>
        <p:nvPicPr>
          <p:cNvPr id="7" name="Picture 2" descr="http://im5-tub-ru.yandex.net/i?id=107910573-5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19431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РОМАШКА.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Лечебные свойства ромашки</a:t>
            </a:r>
            <a:r>
              <a:rPr lang="ru-RU" dirty="0" smtClean="0"/>
              <a:t> известны давно, еще древние греки применяли ее для снятия жара, а знатные римлянки - </a:t>
            </a:r>
            <a:r>
              <a:rPr lang="ru-RU" dirty="0" smtClean="0"/>
              <a:t>для </a:t>
            </a:r>
            <a:r>
              <a:rPr lang="ru-RU" dirty="0" smtClean="0"/>
              <a:t>очищения и отбеливания кожи лица, придания особого оттенка и блеска волосам. На Руси настои ромашки использовались при лечении гнойничковых заболеваний кожи, гнойных ран и заболеваний желудочно-кишечного тракта.</a:t>
            </a:r>
            <a:endParaRPr lang="ru-RU" dirty="0"/>
          </a:p>
        </p:txBody>
      </p:sp>
      <p:pic>
        <p:nvPicPr>
          <p:cNvPr id="25602" name="Picture 2" descr="http://im7-tub-ru.yandex.net/i?id=149213508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1905000" cy="1428750"/>
          </a:xfrm>
          <a:prstGeom prst="rect">
            <a:avLst/>
          </a:prstGeom>
          <a:noFill/>
        </p:spPr>
      </p:pic>
      <p:pic>
        <p:nvPicPr>
          <p:cNvPr id="25604" name="Picture 4" descr="http://im0-tub-ru.yandex.net/i?id=56467177-0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2112235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КРАПИВА.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Листья у меня съедобные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Для салатов, щей они пригодные.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Вылечу </a:t>
            </a:r>
            <a:r>
              <a:rPr lang="ru-RU" dirty="0" smtClean="0"/>
              <a:t>суставы ног и рук,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 </a:t>
            </a:r>
            <a:r>
              <a:rPr lang="ru-RU" dirty="0" smtClean="0"/>
              <a:t>болей, мой юный друг!</a:t>
            </a:r>
            <a:endParaRPr lang="ru-RU" dirty="0"/>
          </a:p>
        </p:txBody>
      </p:sp>
      <p:pic>
        <p:nvPicPr>
          <p:cNvPr id="1026" name="Picture 2" descr="http://www.portaltravi.ru/uploads/Krapiv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501008"/>
            <a:ext cx="4133861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КРАПИВА.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Крапива - ценное поливитаминное растение, своеобразный природный концентрат витаминов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ценный источник аскорбиновой кислоты, который спас многих людей от голодной смерти и авитаминоза в голодные военные годы. Крапива имеет множество лечебных свойств</a:t>
            </a:r>
            <a:r>
              <a:rPr lang="ru-RU" dirty="0" smtClean="0"/>
              <a:t>: </a:t>
            </a:r>
            <a:r>
              <a:rPr lang="ru-RU" b="1" i="1" dirty="0" smtClean="0">
                <a:solidFill>
                  <a:srgbClr val="00B050"/>
                </a:solidFill>
              </a:rPr>
              <a:t>кровоостанавливающее, ранозаживляющее, противолихорадочное, противомикробное</a:t>
            </a:r>
            <a:r>
              <a:rPr lang="ru-RU" b="1" i="1" dirty="0" smtClean="0">
                <a:solidFill>
                  <a:srgbClr val="00B050"/>
                </a:solidFill>
              </a:rPr>
              <a:t>.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24578" name="Picture 2" descr="http://im1-tub-ru.yandex.net/i?id=337359802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1681627" cy="2232248"/>
          </a:xfrm>
          <a:prstGeom prst="rect">
            <a:avLst/>
          </a:prstGeom>
          <a:noFill/>
        </p:spPr>
      </p:pic>
      <p:pic>
        <p:nvPicPr>
          <p:cNvPr id="24580" name="Picture 4" descr="http://im2-tub-ru.yandex.net/i?id=76553070-5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2208245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203848" y="1752600"/>
            <a:ext cx="5559152" cy="43406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Но не стоит забывать, что только врач может точно диагностировать болезнь, оценить развитие и течение ее, назначить необходимые лекарства. Поэтому и лекарственные растения нужно применять лишь после консультации с лечащим врачом или по его совету.</a:t>
            </a:r>
            <a:endParaRPr lang="ru-RU" dirty="0"/>
          </a:p>
        </p:txBody>
      </p:sp>
      <p:pic>
        <p:nvPicPr>
          <p:cNvPr id="26626" name="Picture 2" descr="http://f7.ifotki.info/org/276303c1eab268f110387e030b0a16025f392f790634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7"/>
            <a:ext cx="2880320" cy="4348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Ссылки.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Картинка «Одуванчик» </a:t>
            </a:r>
            <a:r>
              <a:rPr lang="en-US" sz="1600" dirty="0" smtClean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im2-tub-ru.yandex.net/i?id=278763614-53-72&amp;n=21</a:t>
            </a:r>
            <a:r>
              <a:rPr lang="ru-RU" sz="1600" dirty="0" smtClean="0"/>
              <a:t>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im1-tub-ru.yandex.net/i?id=327446354-71-72&amp;n=21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ru-RU" sz="1600" dirty="0" smtClean="0">
                <a:hlinkClick r:id="rId4"/>
              </a:rPr>
              <a:t> </a:t>
            </a:r>
            <a:r>
              <a:rPr lang="en-US" sz="1600" dirty="0" smtClean="0">
                <a:hlinkClick r:id="rId4"/>
              </a:rPr>
              <a:t>http</a:t>
            </a:r>
            <a:r>
              <a:rPr lang="en-US" sz="1600" dirty="0" smtClean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im6-tub-ru.yandex.net/i?id=473983783-61-72&amp;n=21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Картинка  «Лопух». </a:t>
            </a:r>
            <a:r>
              <a:rPr lang="en-US" sz="1600" dirty="0" smtClean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www.bankreceptov.ru/picture/herb_058.jpg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6"/>
              </a:rPr>
              <a:t>http</a:t>
            </a:r>
            <a:r>
              <a:rPr lang="en-US" sz="1600" dirty="0" smtClean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im6-tub-ru.yandex.net/i?id=436052358-29-72&amp;n=21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im7-tub-ru.yandex.net/i?id=151658154-51-72&amp;n=21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Картинка «Подорожник». </a:t>
            </a:r>
            <a:r>
              <a:rPr lang="en-US" sz="1600" dirty="0" smtClean="0">
                <a:hlinkClick r:id="rId8"/>
              </a:rPr>
              <a:t>http://</a:t>
            </a:r>
            <a:r>
              <a:rPr lang="en-US" sz="1600" dirty="0" smtClean="0">
                <a:hlinkClick r:id="rId8"/>
              </a:rPr>
              <a:t>im5-tub-ru.yandex.net/i?id=2156768-71-72&amp;n=21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9"/>
              </a:rPr>
              <a:t>http://</a:t>
            </a:r>
            <a:r>
              <a:rPr lang="en-US" sz="1600" dirty="0" smtClean="0">
                <a:hlinkClick r:id="rId9"/>
              </a:rPr>
              <a:t>im5-tub-ru.yandex.net/i?id=142833866-16-72&amp;n=21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10"/>
              </a:rPr>
              <a:t>http://</a:t>
            </a:r>
            <a:r>
              <a:rPr lang="en-US" sz="1600" dirty="0" smtClean="0">
                <a:hlinkClick r:id="rId10"/>
              </a:rPr>
              <a:t>im1-tub-ru.yandex.net/i?id=603362315-58-72&amp;n=21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Картинка «Ромашка». </a:t>
            </a:r>
            <a:r>
              <a:rPr lang="en-US" sz="1600" dirty="0" smtClean="0">
                <a:hlinkClick r:id="rId11"/>
              </a:rPr>
              <a:t>http://</a:t>
            </a:r>
            <a:r>
              <a:rPr lang="en-US" sz="1600" dirty="0" smtClean="0">
                <a:hlinkClick r:id="rId11"/>
              </a:rPr>
              <a:t>im7-tub-ru.yandex.net/i?id=149213508-60-72&amp;n=21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12"/>
              </a:rPr>
              <a:t>http://</a:t>
            </a:r>
            <a:r>
              <a:rPr lang="en-US" sz="1600" dirty="0" smtClean="0">
                <a:hlinkClick r:id="rId12"/>
              </a:rPr>
              <a:t>im0-tub-ru.yandex.net/i?id=56467177-00-72&amp;n=21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13"/>
              </a:rPr>
              <a:t>http://</a:t>
            </a:r>
            <a:r>
              <a:rPr lang="en-US" sz="1600" dirty="0" smtClean="0">
                <a:hlinkClick r:id="rId13"/>
              </a:rPr>
              <a:t>im1-tub-ru.yandex.net/i?id=112879396-68-72&amp;n=21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Картинка «Крапива». </a:t>
            </a:r>
            <a:r>
              <a:rPr lang="en-US" sz="1600" dirty="0" smtClean="0">
                <a:hlinkClick r:id="rId14"/>
              </a:rPr>
              <a:t>http://</a:t>
            </a:r>
            <a:r>
              <a:rPr lang="en-US" sz="1600" dirty="0" smtClean="0">
                <a:hlinkClick r:id="rId14"/>
              </a:rPr>
              <a:t>im7-tub-ru.yandex.net/i?id=98779537-64-72&amp;n=21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15"/>
              </a:rPr>
              <a:t>http://</a:t>
            </a:r>
            <a:r>
              <a:rPr lang="en-US" sz="1600" dirty="0" smtClean="0">
                <a:hlinkClick r:id="rId15"/>
              </a:rPr>
              <a:t>im7-tub-ru.yandex.net/i?id=57622990-58-72&amp;n=21</a:t>
            </a:r>
            <a:endParaRPr lang="ru-RU" sz="1600" dirty="0" smtClean="0"/>
          </a:p>
          <a:p>
            <a:pPr marL="514350" indent="-514350">
              <a:buNone/>
            </a:pPr>
            <a:r>
              <a:rPr lang="en-US" sz="1600" dirty="0" smtClean="0">
                <a:hlinkClick r:id="rId16"/>
              </a:rPr>
              <a:t>http://</a:t>
            </a:r>
            <a:r>
              <a:rPr lang="en-US" sz="1600" dirty="0" smtClean="0">
                <a:hlinkClick r:id="rId16"/>
              </a:rPr>
              <a:t>stat18.privet.ru/lr/0a19644ec403b7688856a8cd530ad6e4</a:t>
            </a:r>
            <a:endParaRPr lang="ru-RU" sz="1600" dirty="0" smtClean="0"/>
          </a:p>
          <a:p>
            <a:pPr marL="514350" indent="-514350"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B050"/>
                </a:solidFill>
              </a:rPr>
              <a:t>На каждую хворь найдётся своя травка.</a:t>
            </a:r>
            <a:br>
              <a:rPr lang="ru-RU" sz="2800" b="1" dirty="0" smtClean="0">
                <a:solidFill>
                  <a:srgbClr val="00B050"/>
                </a:solidFill>
              </a:rPr>
            </a:br>
            <a:r>
              <a:rPr lang="ru-RU" sz="2400" b="1" i="1" dirty="0" smtClean="0">
                <a:solidFill>
                  <a:srgbClr val="00B050"/>
                </a:solidFill>
              </a:rPr>
              <a:t>н</a:t>
            </a:r>
            <a:r>
              <a:rPr lang="ru-RU" sz="2400" b="1" i="1" dirty="0" smtClean="0">
                <a:solidFill>
                  <a:srgbClr val="00B050"/>
                </a:solidFill>
              </a:rPr>
              <a:t>ародная мудрость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055696" cy="4495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Еще в древности человек опытным путем выявлял для себя растения, которые помогали ему, справится с хворью, поправить свое здоровье после долгой </a:t>
            </a:r>
            <a:r>
              <a:rPr lang="ru-RU" dirty="0" smtClean="0"/>
              <a:t>болезни.  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самом деле, многие травы обладают целебными свойствами, поэтому их собирают, сушат, готовят из них отвары, настойки, мази.</a:t>
            </a:r>
            <a:endParaRPr lang="ru-RU" dirty="0" smtClean="0"/>
          </a:p>
          <a:p>
            <a:r>
              <a:rPr lang="ru-RU" dirty="0" smtClean="0"/>
              <a:t>Есть такие травы и в нашей Саратовской области. Давайте познакомимся с некоторыми из них.</a:t>
            </a:r>
          </a:p>
          <a:p>
            <a:endParaRPr lang="ru-RU" dirty="0"/>
          </a:p>
        </p:txBody>
      </p:sp>
      <p:pic>
        <p:nvPicPr>
          <p:cNvPr id="5" name="Picture 2" descr="http://im5-tub-ru.yandex.net/i?id=110017941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229200"/>
            <a:ext cx="2628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ОДУВАНЧИК.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Загадка.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самый летний зной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Гуляю </a:t>
            </a:r>
            <a:r>
              <a:rPr lang="ru-RU" dirty="0" smtClean="0"/>
              <a:t>в шапке пуховой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Но знаю про себя, друзья,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Что </a:t>
            </a:r>
            <a:r>
              <a:rPr lang="ru-RU" dirty="0" smtClean="0"/>
              <a:t>«эликсиром жизни»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smtClean="0"/>
              <a:t>Руси считают все меня.</a:t>
            </a:r>
            <a:endParaRPr lang="ru-RU" dirty="0"/>
          </a:p>
        </p:txBody>
      </p:sp>
      <p:pic>
        <p:nvPicPr>
          <p:cNvPr id="5122" name="Picture 2" descr="http://im2-tub-ru.yandex.net/i?id=278763614-5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861048"/>
            <a:ext cx="249627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ОДУВАНЧИК.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530280" cy="47727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Свойства одуванчика настолько разнообразны, что делают это растение целебным, способным </a:t>
            </a:r>
            <a:r>
              <a:rPr lang="ru-RU" b="1" i="1" dirty="0" smtClean="0">
                <a:solidFill>
                  <a:srgbClr val="00B050"/>
                </a:solidFill>
              </a:rPr>
              <a:t>стимулировать работоспособность</a:t>
            </a:r>
            <a:r>
              <a:rPr lang="ru-RU" dirty="0" smtClean="0"/>
              <a:t>, устранять повышенную утомляемость и усталость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Ещё </a:t>
            </a:r>
            <a:r>
              <a:rPr lang="ru-RU" dirty="0" smtClean="0"/>
              <a:t>очень давно в народной медицине листья и корни одуванчика использовали как средство, </a:t>
            </a:r>
            <a:r>
              <a:rPr lang="ru-RU" b="1" i="1" dirty="0" smtClean="0">
                <a:solidFill>
                  <a:srgbClr val="00B050"/>
                </a:solidFill>
              </a:rPr>
              <a:t>возбуждающие аппетит</a:t>
            </a:r>
            <a:r>
              <a:rPr lang="ru-RU" dirty="0" smtClean="0"/>
              <a:t>, мочегонное и </a:t>
            </a:r>
            <a:r>
              <a:rPr lang="ru-RU" dirty="0" smtClean="0"/>
              <a:t>отхаркивающее. </a:t>
            </a:r>
            <a:r>
              <a:rPr lang="ru-RU" dirty="0" smtClean="0"/>
              <a:t>Также одуванчик – отличное </a:t>
            </a:r>
            <a:r>
              <a:rPr lang="ru-RU" b="1" i="1" dirty="0" smtClean="0">
                <a:solidFill>
                  <a:srgbClr val="00B050"/>
                </a:solidFill>
              </a:rPr>
              <a:t>ранозаживляющее средство </a:t>
            </a:r>
            <a:r>
              <a:rPr lang="ru-RU" dirty="0" smtClean="0"/>
              <a:t>и может применяться в терапии парезов, </a:t>
            </a:r>
            <a:r>
              <a:rPr lang="ru-RU" dirty="0" smtClean="0"/>
              <a:t>параличей. </a:t>
            </a:r>
            <a:r>
              <a:rPr lang="ru-RU" dirty="0" smtClean="0"/>
              <a:t>Одуванчик применяют для лечения </a:t>
            </a:r>
            <a:r>
              <a:rPr lang="ru-RU" b="1" dirty="0" smtClean="0">
                <a:solidFill>
                  <a:srgbClr val="00B050"/>
                </a:solidFill>
              </a:rPr>
              <a:t>заболеваний кожи</a:t>
            </a:r>
            <a:r>
              <a:rPr lang="ru-RU" dirty="0" smtClean="0"/>
              <a:t>, при обезвреживании укусов ядовитых насекомых, а также растение очень хорошо помогает кормящим матерям при недостатке молока. 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Но применять его следует с осторожностью! </a:t>
            </a:r>
            <a:r>
              <a:rPr lang="ru-RU" dirty="0" smtClean="0"/>
              <a:t>Передозировка </a:t>
            </a:r>
            <a:r>
              <a:rPr lang="ru-RU" dirty="0" smtClean="0"/>
              <a:t>при употреблении одуванчика может вызвать сильную рвоту и диарею.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20482" name="Picture 2" descr="http://im6-tub-ru.yandex.net/i?id=473983783-6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1584176" cy="2102888"/>
          </a:xfrm>
          <a:prstGeom prst="rect">
            <a:avLst/>
          </a:prstGeom>
          <a:noFill/>
        </p:spPr>
      </p:pic>
      <p:pic>
        <p:nvPicPr>
          <p:cNvPr id="20484" name="Picture 4" descr="http://im1-tub-ru.yandex.net/i?id=327446354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149080"/>
            <a:ext cx="1977604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ЛОПУХ.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Растение я видное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Да имя у меня обидное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Я же щедр и так богат,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 </a:t>
            </a:r>
            <a:r>
              <a:rPr lang="ru-RU" dirty="0" smtClean="0"/>
              <a:t>сорняк, а сущий клад!</a:t>
            </a:r>
            <a:endParaRPr lang="ru-RU" dirty="0"/>
          </a:p>
        </p:txBody>
      </p:sp>
      <p:pic>
        <p:nvPicPr>
          <p:cNvPr id="4098" name="Picture 2" descr="http://www.bankreceptov.ru/picture/herb_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916832"/>
            <a:ext cx="3810000" cy="433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ЛОПУХ.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411760" y="2060848"/>
            <a:ext cx="6458272" cy="41966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Настои из лопуха применяют </a:t>
            </a:r>
            <a:r>
              <a:rPr lang="ru-RU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при заболевании суставов"/>
              </a:rPr>
              <a:t>при заболевании суставов</a:t>
            </a:r>
            <a:r>
              <a:rPr lang="ru-RU" dirty="0" smtClean="0"/>
              <a:t>, сахарном диабете и расстройствах желудка. Только что срезанные листья растения помогают снять жар у больного, унимают боль при ревматизме, заживляют </a:t>
            </a:r>
            <a:r>
              <a:rPr lang="ru-RU" dirty="0" smtClean="0"/>
              <a:t>раны.</a:t>
            </a:r>
          </a:p>
          <a:p>
            <a:r>
              <a:rPr lang="ru-RU" dirty="0" smtClean="0"/>
              <a:t>Для лечения </a:t>
            </a:r>
            <a:r>
              <a:rPr lang="ru-RU" b="1" i="1" dirty="0" smtClean="0">
                <a:solidFill>
                  <a:srgbClr val="00B050"/>
                </a:solidFill>
              </a:rPr>
              <a:t>заболеваний кожи </a:t>
            </a:r>
            <a:r>
              <a:rPr lang="ru-RU" dirty="0" smtClean="0"/>
              <a:t>эффективно помогают отвары и настои из корней лопуха, в состав которых входят персиковое или оливковое масло. Данные препараты успешно применяют при облысении или </a:t>
            </a:r>
            <a:r>
              <a:rPr lang="ru-RU" b="1" i="1" dirty="0" smtClean="0">
                <a:solidFill>
                  <a:srgbClr val="00B050"/>
                </a:solidFill>
              </a:rPr>
              <a:t>для укрепления </a:t>
            </a:r>
            <a:r>
              <a:rPr lang="ru-RU" b="1" i="1" dirty="0" smtClean="0">
                <a:solidFill>
                  <a:srgbClr val="00B050"/>
                </a:solidFill>
              </a:rPr>
              <a:t>волос.</a:t>
            </a:r>
          </a:p>
          <a:p>
            <a:r>
              <a:rPr lang="ru-RU" dirty="0" smtClean="0"/>
              <a:t> При </a:t>
            </a:r>
            <a:r>
              <a:rPr lang="ru-RU" dirty="0" smtClean="0"/>
              <a:t>различных </a:t>
            </a:r>
            <a:r>
              <a:rPr lang="ru-RU" b="1" i="1" dirty="0" smtClean="0">
                <a:solidFill>
                  <a:srgbClr val="00B050"/>
                </a:solidFill>
              </a:rPr>
              <a:t>заболеваниях желудочно-кишечного тракта</a:t>
            </a:r>
            <a:r>
              <a:rPr lang="ru-RU" dirty="0" smtClean="0"/>
              <a:t> эффективно помогает сок из корня лопуха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2530" name="Picture 2" descr="http://im6-tub-ru.yandex.net/i?id=436052358-2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2143125" cy="1428750"/>
          </a:xfrm>
          <a:prstGeom prst="rect">
            <a:avLst/>
          </a:prstGeom>
          <a:noFill/>
        </p:spPr>
      </p:pic>
      <p:pic>
        <p:nvPicPr>
          <p:cNvPr id="22532" name="Picture 4" descr="http://im7-tub-ru.yandex.net/i?id=151658154-5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95285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ПОДОРОЖНИК.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Тонкий стебель у дорожки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На конце его – серёжки.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smtClean="0"/>
              <a:t>земле лежат листки </a:t>
            </a:r>
            <a:r>
              <a:rPr lang="ru-RU" dirty="0" smtClean="0"/>
              <a:t>–</a:t>
            </a:r>
          </a:p>
          <a:p>
            <a:pPr>
              <a:buNone/>
            </a:pPr>
            <a:r>
              <a:rPr lang="ru-RU" dirty="0" smtClean="0"/>
              <a:t>Небольшие </a:t>
            </a:r>
            <a:r>
              <a:rPr lang="ru-RU" dirty="0" smtClean="0"/>
              <a:t>лопушки.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Нам </a:t>
            </a:r>
            <a:r>
              <a:rPr lang="ru-RU" dirty="0" smtClean="0"/>
              <a:t>он, как хороший друг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Лечит раны ног и </a:t>
            </a:r>
            <a:r>
              <a:rPr lang="ru-RU" dirty="0" smtClean="0"/>
              <a:t>рук.</a:t>
            </a:r>
            <a:endParaRPr lang="ru-RU" dirty="0"/>
          </a:p>
        </p:txBody>
      </p:sp>
      <p:pic>
        <p:nvPicPr>
          <p:cNvPr id="3074" name="Picture 2" descr="http://img0.liveinternet.ru/images/attach/c/7/96/366/96366330_large_imagick_d25c4acc61a64b0692f5c212e5a1e807c162ca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068960"/>
            <a:ext cx="3842346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ПОДОРОЖНИК.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sz="2400" dirty="0" smtClean="0"/>
              <a:t>Подорожник добавляют во многие блюда, такие как омлеты и запеканки, в каши и напитки, в пюре и котлеты.</a:t>
            </a:r>
          </a:p>
          <a:p>
            <a:r>
              <a:rPr lang="ru-RU" sz="2400" dirty="0" smtClean="0"/>
              <a:t>Свежие измельченные листья подорожника применяются при ранениях, ушибах, ожогах, укусах насекомых как </a:t>
            </a:r>
            <a:r>
              <a:rPr lang="ru-RU" sz="2400" b="1" i="1" dirty="0" smtClean="0">
                <a:solidFill>
                  <a:srgbClr val="00B050"/>
                </a:solidFill>
              </a:rPr>
              <a:t>кровоостанавливающее средство</a:t>
            </a:r>
            <a:r>
              <a:rPr lang="ru-RU" sz="2400" dirty="0" smtClean="0"/>
              <a:t>. Подорожник обладает хорошим противовоспалительное свойством.</a:t>
            </a:r>
          </a:p>
          <a:p>
            <a:r>
              <a:rPr lang="ru-RU" sz="2400" dirty="0" smtClean="0"/>
              <a:t>Настой из листьев подорожника обладает </a:t>
            </a:r>
            <a:r>
              <a:rPr lang="ru-RU" sz="2400" b="1" i="1" dirty="0" smtClean="0">
                <a:solidFill>
                  <a:srgbClr val="00B050"/>
                </a:solidFill>
              </a:rPr>
              <a:t>отхаркивающим свойством</a:t>
            </a:r>
            <a:r>
              <a:rPr lang="ru-RU" sz="2400" dirty="0" smtClean="0"/>
              <a:t>, благодаря чему и используется при лечении бронхитов</a:t>
            </a:r>
            <a:r>
              <a:rPr lang="ru-RU" sz="2400" dirty="0" smtClean="0"/>
              <a:t>, </a:t>
            </a:r>
            <a:r>
              <a:rPr lang="ru-RU" sz="2400" dirty="0" smtClean="0"/>
              <a:t>бронхиальной </a:t>
            </a:r>
            <a:r>
              <a:rPr lang="ru-RU" sz="2400" dirty="0" smtClean="0"/>
              <a:t>астмы. </a:t>
            </a:r>
            <a:r>
              <a:rPr lang="ru-RU" sz="2400" dirty="0" smtClean="0"/>
              <a:t>Сок свежих листьев подорожника эффективен в лечении язвенной болезни желудка </a:t>
            </a:r>
            <a:r>
              <a:rPr lang="ru-RU" sz="2400" dirty="0" smtClean="0"/>
              <a:t>и </a:t>
            </a:r>
            <a:r>
              <a:rPr lang="ru-RU" sz="2400" dirty="0" smtClean="0"/>
              <a:t>хронических гастритов. А водный настой свежих листьев способствует быстрому очищению и лечению ран, порезов, кожных язв, </a:t>
            </a:r>
            <a:r>
              <a:rPr lang="ru-RU" sz="2400" dirty="0" smtClean="0"/>
              <a:t> нарывов.</a:t>
            </a:r>
          </a:p>
          <a:p>
            <a:endParaRPr lang="ru-RU" dirty="0"/>
          </a:p>
        </p:txBody>
      </p:sp>
      <p:pic>
        <p:nvPicPr>
          <p:cNvPr id="23554" name="Picture 2" descr="http://im4-tub-ru.yandex.net/i?id=446814063-3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1844823"/>
            <a:ext cx="1464643" cy="1944217"/>
          </a:xfrm>
          <a:prstGeom prst="rect">
            <a:avLst/>
          </a:prstGeom>
          <a:noFill/>
        </p:spPr>
      </p:pic>
      <p:pic>
        <p:nvPicPr>
          <p:cNvPr id="23556" name="Picture 4" descr="http://im5-tub-ru.yandex.net/i?id=2156768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РОМАШКА.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Белая корзинка, золотое донце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В ней лежит росинка,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сверкает </a:t>
            </a:r>
            <a:r>
              <a:rPr lang="ru-RU" dirty="0" smtClean="0"/>
              <a:t>солнце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Этот маленький цветочек </a:t>
            </a:r>
            <a:r>
              <a:rPr lang="ru-RU" dirty="0" smtClean="0"/>
              <a:t>–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Для припарок, для примочек.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Если воспаление, отвар-успокоение.</a:t>
            </a:r>
            <a:endParaRPr lang="ru-RU" dirty="0"/>
          </a:p>
        </p:txBody>
      </p:sp>
      <p:pic>
        <p:nvPicPr>
          <p:cNvPr id="2052" name="Picture 4" descr="http://im1-tub-ru.yandex.net/i?id=112879396-6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645024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149</TotalTime>
  <Words>471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Лекарственные растения  саратовской области.</vt:lpstr>
      <vt:lpstr>На каждую хворь найдётся своя травка. народная мудрость</vt:lpstr>
      <vt:lpstr>ОДУВАНЧИК.</vt:lpstr>
      <vt:lpstr>ОДУВАНЧИК.</vt:lpstr>
      <vt:lpstr>ЛОПУХ.</vt:lpstr>
      <vt:lpstr>ЛОПУХ.</vt:lpstr>
      <vt:lpstr>ПОДОРОЖНИК.</vt:lpstr>
      <vt:lpstr>ПОДОРОЖНИК.</vt:lpstr>
      <vt:lpstr>РОМАШКА.</vt:lpstr>
      <vt:lpstr>РОМАШКА.</vt:lpstr>
      <vt:lpstr>КРАПИВА.</vt:lpstr>
      <vt:lpstr>КРАПИВА.</vt:lpstr>
      <vt:lpstr>ВНИМАНИЕ!</vt:lpstr>
      <vt:lpstr>Ссылки.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Лекарственные растения саратовской области.</dc:title>
  <dc:creator>Администратор.</dc:creator>
  <cp:lastModifiedBy>ASUS X501U</cp:lastModifiedBy>
  <cp:revision>25</cp:revision>
  <dcterms:created xsi:type="dcterms:W3CDTF">2014-04-22T14:06:01Z</dcterms:created>
  <dcterms:modified xsi:type="dcterms:W3CDTF">2014-04-22T16:46:31Z</dcterms:modified>
</cp:coreProperties>
</file>