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2" d="100"/>
          <a:sy n="72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3p/11404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47688" y="-185738"/>
            <a:ext cx="10239375" cy="7229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47688" y="-185737"/>
            <a:ext cx="10267073" cy="737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5256584" cy="43924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С</a:t>
            </a:r>
            <a:r>
              <a:rPr lang="ru-RU" sz="6600" dirty="0" smtClean="0">
                <a:solidFill>
                  <a:srgbClr val="FFFF00"/>
                </a:solidFill>
              </a:rPr>
              <a:t>в</a:t>
            </a:r>
            <a:r>
              <a:rPr lang="ru-RU" sz="6600" dirty="0" smtClean="0">
                <a:solidFill>
                  <a:srgbClr val="00B050"/>
                </a:solidFill>
              </a:rPr>
              <a:t>е</a:t>
            </a:r>
            <a:r>
              <a:rPr lang="ru-RU" sz="6600" dirty="0" smtClean="0">
                <a:solidFill>
                  <a:srgbClr val="FF0000"/>
                </a:solidFill>
              </a:rPr>
              <a:t>т</a:t>
            </a:r>
            <a:r>
              <a:rPr lang="ru-RU" sz="6600" dirty="0" smtClean="0">
                <a:solidFill>
                  <a:srgbClr val="FFFF00"/>
                </a:solidFill>
              </a:rPr>
              <a:t>о</a:t>
            </a:r>
            <a:r>
              <a:rPr lang="ru-RU" sz="6600" dirty="0" smtClean="0">
                <a:solidFill>
                  <a:srgbClr val="00B050"/>
                </a:solidFill>
              </a:rPr>
              <a:t>ф</a:t>
            </a:r>
            <a:r>
              <a:rPr lang="ru-RU" sz="6600" dirty="0" smtClean="0">
                <a:solidFill>
                  <a:srgbClr val="FF0000"/>
                </a:solidFill>
              </a:rPr>
              <a:t>о</a:t>
            </a:r>
            <a:r>
              <a:rPr lang="ru-RU" sz="6600" dirty="0" smtClean="0">
                <a:solidFill>
                  <a:srgbClr val="FFFF00"/>
                </a:solidFill>
              </a:rPr>
              <a:t>р</a:t>
            </a:r>
            <a:r>
              <a:rPr lang="ru-RU" sz="6600" dirty="0" smtClean="0">
                <a:solidFill>
                  <a:srgbClr val="00B050"/>
                </a:solidFill>
              </a:rPr>
              <a:t>.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40568" y="-99392"/>
            <a:ext cx="10239375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919" y="17675"/>
            <a:ext cx="7772400" cy="157384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светофор?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74540"/>
            <a:ext cx="4644008" cy="49834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СВЕТОФОР - устройство для подачи световых сигналов, регулирующих </a:t>
            </a:r>
            <a:r>
              <a:rPr lang="ru-RU" b="1" dirty="0">
                <a:solidFill>
                  <a:srgbClr val="000080"/>
                </a:solidFill>
                <a:latin typeface="Georgia" panose="02040502050405020303" pitchFamily="18" charset="0"/>
                <a:hlinkClick r:id="rId3"/>
              </a:rPr>
              <a:t>движение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 на улицах и автомобильных дорогах, подвижного состава на железной дороге.</a:t>
            </a:r>
            <a:endParaRPr lang="ru-RU" dirty="0"/>
          </a:p>
        </p:txBody>
      </p:sp>
      <p:pic>
        <p:nvPicPr>
          <p:cNvPr id="1026" name="Picture 2" descr="http://omskgazeta.ru/images/oldimg/orig_1226d268a461726198ab83a3e0afc8d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154693" cy="4732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55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47688" y="-185738"/>
            <a:ext cx="10239375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/>
              </a:rPr>
              <a:t>Что означает каждый из сигналов светофора?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7"/>
            <a:ext cx="5652120" cy="5630960"/>
          </a:xfrm>
        </p:spPr>
        <p:txBody>
          <a:bodyPr>
            <a:normAutofit fontScale="92500" lnSpcReduction="20000"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Красный цвет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 сдерживает, призывает к осторожности. Вот почему красному сигналу светофора поручили останавливать транспорт и пешеходов.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Georgia" panose="02040502050405020303" pitchFamily="18" charset="0"/>
              </a:rPr>
              <a:t>Желтый цвет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 напоминает солнышко, оно может быть другом или врагом (если перегреться). Солнышко как бы предупреждает: “Внимание! Будь осторожен, не торопись”.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Зеленый цвет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</a:rPr>
              <a:t> зеленые поля, леса, луга. Словом все, что связано с покоем и отдыхом. Это безопасность.</a:t>
            </a:r>
          </a:p>
          <a:p>
            <a:pPr indent="139700" algn="just"/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2" descr="http://omskgazeta.ru/images/oldimg/orig_1226d268a461726198ab83a3e0afc8d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77" y="1700808"/>
            <a:ext cx="3154693" cy="4732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6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47688" y="-185738"/>
            <a:ext cx="10239375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7164288" cy="114180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Когда появился светофор?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3888432" cy="5112568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Первое устройство светофорного типа было установлено в 1868 году на улицах Лондона, у нового хитроумного изобретения было всего лишь две семафорные стрелки: поднятые горизонтально означали сигнал «стоп», а опущенные под углом в 45° – «осторожно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4225" y="813981"/>
            <a:ext cx="3315171" cy="6073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77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47688" y="-185738"/>
            <a:ext cx="10239375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-244458"/>
            <a:ext cx="7772400" cy="1470025"/>
          </a:xfrm>
        </p:spPr>
        <p:txBody>
          <a:bodyPr/>
          <a:lstStyle/>
          <a:p>
            <a:r>
              <a:rPr lang="ru-RU" dirty="0" smtClean="0"/>
              <a:t>Какие бывают светофоры?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Helvetica Neue"/>
              </a:rPr>
              <a:t>                                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    </a:t>
            </a:r>
          </a:p>
          <a:p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   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</a:rPr>
              <a:t>–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</a:rPr>
              <a:t>Т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</a:rPr>
              <a:t>ранспортные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</a:rPr>
              <a:t>, предназначенные для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</a:rPr>
              <a:t>транспорта</a:t>
            </a:r>
          </a:p>
          <a:p>
            <a:endParaRPr lang="ru-RU" dirty="0">
              <a:solidFill>
                <a:srgbClr val="333333"/>
              </a:solidFill>
              <a:latin typeface="Helvetica Neue"/>
            </a:endParaRPr>
          </a:p>
          <a:p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arkisim" panose="020E0502050101010101" pitchFamily="34" charset="-79"/>
              </a:rPr>
              <a:t>Пешеходные  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/>
                <a:cs typeface="Narkisim" panose="020E0502050101010101" pitchFamily="34" charset="-79"/>
              </a:rPr>
              <a:t>–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arkisim" panose="020E0502050101010101" pitchFamily="34" charset="-79"/>
              </a:rPr>
              <a:t>     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Narkisim" panose="020E0502050101010101" pitchFamily="34" charset="-79"/>
              </a:rPr>
              <a:t>предназначенные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arkisim" panose="020E0502050101010101" pitchFamily="34" charset="-79"/>
              </a:rPr>
              <a:t>для пешеходов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80527" y="980728"/>
            <a:ext cx="2448272" cy="239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3268" y="2109967"/>
            <a:ext cx="1944216" cy="2679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98498" y="4498707"/>
            <a:ext cx="3511445" cy="2342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59832" y="4986366"/>
            <a:ext cx="5761219" cy="1871634"/>
          </a:xfrm>
          <a:prstGeom prst="rect">
            <a:avLst/>
          </a:prstGeom>
        </p:spPr>
      </p:pic>
      <p:pic>
        <p:nvPicPr>
          <p:cNvPr id="4100" name="Picture 4" descr="http://svetled.ru/assets/images/p1.1_p1.2_toov_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47" y="2193067"/>
            <a:ext cx="1300762" cy="2513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73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47688" y="-185738"/>
            <a:ext cx="10239375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3476" y="5996276"/>
            <a:ext cx="5320331" cy="70171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333333"/>
                </a:solidFill>
                <a:effectLst/>
                <a:latin typeface="Helvetica Neue"/>
              </a:rPr>
              <a:t>Светофоры могут </a:t>
            </a:r>
            <a:r>
              <a:rPr lang="ru-RU" sz="2200" b="1" dirty="0" smtClean="0">
                <a:solidFill>
                  <a:srgbClr val="333333"/>
                </a:solidFill>
                <a:effectLst/>
                <a:latin typeface="Helvetica Neue"/>
              </a:rPr>
              <a:t>быть с горизонтальным </a:t>
            </a:r>
            <a:r>
              <a:rPr lang="ru-RU" sz="2200" b="1" dirty="0">
                <a:solidFill>
                  <a:srgbClr val="333333"/>
                </a:solidFill>
                <a:effectLst/>
                <a:latin typeface="Helvetica Neue"/>
              </a:rPr>
              <a:t>расположением сигналов</a:t>
            </a:r>
            <a:r>
              <a:rPr lang="ru-RU" sz="2000" b="1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9427" y="116631"/>
            <a:ext cx="1767148" cy="1589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51720" y="478359"/>
            <a:ext cx="2883658" cy="865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3682" y="1670796"/>
            <a:ext cx="2877561" cy="8657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61243" y="824975"/>
            <a:ext cx="1634679" cy="2611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046575" y="2862247"/>
            <a:ext cx="2914141" cy="8839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65795" y="2008162"/>
            <a:ext cx="1303402" cy="27041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137283" y="3774102"/>
            <a:ext cx="1905000" cy="18764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995936" y="4221088"/>
            <a:ext cx="2908044" cy="1268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79512" y="4905014"/>
            <a:ext cx="2593148" cy="20480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296732" y="5747965"/>
            <a:ext cx="1767993" cy="969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6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47688" y="-185738"/>
            <a:ext cx="10239375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-185738"/>
            <a:ext cx="7772400" cy="149382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 еще раз о цветах светофора.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5228"/>
            <a:ext cx="5004048" cy="53285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Вот сигналы светофора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,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Подчиняйся 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им без спора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Красный свет 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нам говорит: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333333"/>
                </a:solidFill>
                <a:latin typeface="Helvetica Neue"/>
              </a:rPr>
              <a:t>«Стой! Опасно! Путь закрыт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!»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FFFF00"/>
                </a:solidFill>
                <a:latin typeface="Helvetica Neue"/>
              </a:rPr>
              <a:t>Желтый свет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– предупрежденье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333333"/>
                </a:solidFill>
                <a:latin typeface="Helvetica Neue"/>
              </a:rPr>
              <a:t>«Жди сигнала для движения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».</a:t>
            </a:r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333333"/>
                </a:solidFill>
                <a:latin typeface="Helvetica Neue"/>
              </a:rPr>
              <a:t>На </a:t>
            </a:r>
            <a:r>
              <a:rPr lang="ru-RU" b="1" dirty="0">
                <a:solidFill>
                  <a:srgbClr val="00B050"/>
                </a:solidFill>
                <a:latin typeface="Helvetica Neue"/>
              </a:rPr>
              <a:t>зеленый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дети могут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333333"/>
                </a:solidFill>
                <a:latin typeface="Helvetica Neue"/>
              </a:rPr>
              <a:t>Зашагать через дорогу.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8104" y="1994657"/>
            <a:ext cx="1818878" cy="4599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45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47688" y="-185738"/>
            <a:ext cx="10239375" cy="722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8600" y="4581128"/>
            <a:ext cx="7772400" cy="1493829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17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Y_2010_3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завитушками и снежинками</Template>
  <TotalTime>173</TotalTime>
  <Words>75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1_NY_2010_3011</vt:lpstr>
      <vt:lpstr>  Светофор.</vt:lpstr>
      <vt:lpstr>Что такое светофор?</vt:lpstr>
      <vt:lpstr>Что означает каждый из сигналов светофора? </vt:lpstr>
      <vt:lpstr>Когда появился светофор?</vt:lpstr>
      <vt:lpstr>Какие бывают светофоры?</vt:lpstr>
      <vt:lpstr>Светофоры могут быть с горизонтальным расположением сигналов </vt:lpstr>
      <vt:lpstr>И еще раз о цветах светофора.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Светофор.</dc:title>
  <dc:subject>Шаблон оформления</dc:subject>
  <dc:creator>Евгений</dc:creator>
  <cp:keywords/>
  <dc:description>Корпорация Майкрософт
Шаблон оформления</dc:description>
  <cp:lastModifiedBy>Аленка</cp:lastModifiedBy>
  <cp:revision>20</cp:revision>
  <dcterms:created xsi:type="dcterms:W3CDTF">2013-10-26T09:30:29Z</dcterms:created>
  <dcterms:modified xsi:type="dcterms:W3CDTF">2014-06-16T11:42:43Z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