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1" r:id="rId3"/>
    <p:sldId id="262" r:id="rId4"/>
    <p:sldId id="266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B156812-4610-4963-9B2D-282455D4A972}">
          <p14:sldIdLst/>
        </p14:section>
        <p14:section name="Раздел без заголовка" id="{CCFE7F99-9C65-4C8B-AD7A-7E365AA74672}">
          <p14:sldIdLst>
            <p14:sldId id="259"/>
            <p14:sldId id="261"/>
            <p14:sldId id="262"/>
            <p14:sldId id="266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734D-795B-4EEC-95EB-E555A732C51F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CB8-AD2D-42B6-AC61-FBF514CDE9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734D-795B-4EEC-95EB-E555A732C51F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CB8-AD2D-42B6-AC61-FBF514CDE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734D-795B-4EEC-95EB-E555A732C51F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CB8-AD2D-42B6-AC61-FBF514CDE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734D-795B-4EEC-95EB-E555A732C51F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CB8-AD2D-42B6-AC61-FBF514CDE9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734D-795B-4EEC-95EB-E555A732C51F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CB8-AD2D-42B6-AC61-FBF514CDE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734D-795B-4EEC-95EB-E555A732C51F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CB8-AD2D-42B6-AC61-FBF514CDE9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734D-795B-4EEC-95EB-E555A732C51F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CB8-AD2D-42B6-AC61-FBF514CDE9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734D-795B-4EEC-95EB-E555A732C51F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CB8-AD2D-42B6-AC61-FBF514CDE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734D-795B-4EEC-95EB-E555A732C51F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CB8-AD2D-42B6-AC61-FBF514CDE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734D-795B-4EEC-95EB-E555A732C51F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CB8-AD2D-42B6-AC61-FBF514CDE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734D-795B-4EEC-95EB-E555A732C51F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CB8-AD2D-42B6-AC61-FBF514CDE9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FE734D-795B-4EEC-95EB-E555A732C51F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D2BCB8-AD2D-42B6-AC61-FBF514CDE9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74932"/>
            <a:ext cx="8892480" cy="656643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229600" cy="5721499"/>
          </a:xfrm>
        </p:spPr>
        <p:txBody>
          <a:bodyPr numCol="2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400" b="1" dirty="0" smtClean="0"/>
              <a:t>«</a:t>
            </a:r>
            <a:r>
              <a:rPr lang="ru-RU" sz="1400" b="1" dirty="0" smtClean="0">
                <a:solidFill>
                  <a:schemeClr val="tx1"/>
                </a:solidFill>
              </a:rPr>
              <a:t>Оранжевая песня» </a:t>
            </a:r>
          </a:p>
          <a:p>
            <a:pPr marL="0" indent="0" algn="just"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Вот уже два дня </a:t>
            </a:r>
            <a:r>
              <a:rPr lang="ru-RU" sz="1400" dirty="0">
                <a:solidFill>
                  <a:schemeClr val="tx1"/>
                </a:solidFill>
              </a:rPr>
              <a:t>подряд я </a:t>
            </a:r>
            <a:r>
              <a:rPr lang="ru-RU" sz="1400" dirty="0" smtClean="0">
                <a:solidFill>
                  <a:schemeClr val="tx1"/>
                </a:solidFill>
              </a:rPr>
              <a:t>сижу рисую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Красок много у меня выбирай любую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Я раскрашу целый свет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В самый свой любимый цвет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Оранжевое небо оранжевое море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Оранжевая зелень оранжевый верблюд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Оранжевые мамы оранжевым ребятам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Оранжевые песни оранжево поют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Тут явился к нам домой очень взрослый дядя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Покачал он головой на рисунок глядя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И сказал мне ерунда не бывает никогда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Оранжевое небо оранжевое море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Оранжевая зелень оранжевый верблюд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Оранжевые мамы оранжевым ребятам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Оранжевые песни оранжево поют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Рисунок  </a:t>
            </a:r>
            <a:r>
              <a:rPr lang="ru-RU" sz="1400" dirty="0" err="1" smtClean="0">
                <a:solidFill>
                  <a:schemeClr val="tx1"/>
                </a:solidFill>
              </a:rPr>
              <a:t>ораньжевым</a:t>
            </a:r>
            <a:r>
              <a:rPr lang="ru-RU" sz="1400" dirty="0" smtClean="0">
                <a:solidFill>
                  <a:schemeClr val="tx1"/>
                </a:solidFill>
              </a:rPr>
              <a:t> цветом</a:t>
            </a:r>
          </a:p>
          <a:p>
            <a:pPr marL="0" indent="0" algn="just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Только в небе в этот миг солнце заблестело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И раскрасило весь мир так как я хотела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Дядя посмотрел вокруг и тогда увидел вдруг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Оранжевое небо оранжевое море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Оранжевая зелень оранжевый верблюд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Оранжевые мамы оранжевым ребятам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Оранжевые песни оранжево поют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Эту песенку давно я пою повсюду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Стану взрослой все равно петь ее я буду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Даже если ты большой видеть очень хорошо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Оранжевое небо оранжевое море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Оранжевая зелень оранжевый верблюд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Оранжевые мамы оранжевым ребятам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Оранжевые песни оранжево поют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Оранжевые мамы оранжевым ребятам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Оранжевые песни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Оранжевые песенки поют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229600" cy="6408711"/>
          </a:xfrm>
        </p:spPr>
        <p:txBody>
          <a:bodyPr numCol="2">
            <a:normAutofit fontScale="25000" lnSpcReduction="20000"/>
          </a:bodyPr>
          <a:lstStyle/>
          <a:p>
            <a:pPr marL="0" indent="0" fontAlgn="base">
              <a:buNone/>
            </a:pPr>
            <a:endParaRPr lang="ru-RU" sz="1400" b="1" dirty="0" smtClean="0"/>
          </a:p>
          <a:p>
            <a:pPr marL="0" indent="0" fontAlgn="base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 лето!</a:t>
            </a:r>
          </a:p>
          <a:p>
            <a:pPr marL="0" indent="0" fontAlgn="base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Бокова</a:t>
            </a:r>
          </a:p>
          <a:p>
            <a:pPr marL="0" indent="0" fontAlgn="base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солнца! Сколько света!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зелени кругом!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это? Это ЛЕТО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Наконец спешит к нам в дом.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Певчих птиц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разноголосье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Свежий запах сочных трав,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спелые колосья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грибы в тени дубрав.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вкусных сладких ягод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поляночке в лесу!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наемся я и на год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Витаминов запасу!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Накупаюсь вволю в речке,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Вволю буду загорать.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бабушкиной печке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хочешь буду спать!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солнца! Сколько света!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прекрасен летний зной!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бы сделать так, что лето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целый год со мной!</a:t>
            </a:r>
          </a:p>
          <a:p>
            <a:pPr marL="0" indent="0" fontAlgn="base">
              <a:buNone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похоже лето?</a:t>
            </a:r>
          </a:p>
          <a:p>
            <a:pPr marL="0" indent="0" fontAlgn="base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Бокова</a:t>
            </a:r>
          </a:p>
          <a:p>
            <a:pPr marL="0" indent="0" fontAlgn="base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похоже солнце?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круглое оконце.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Фонарик в темноте.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мяч оно похоже,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блин горячий тоже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пирог в плите.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жёлтенькую пуговку.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лампочку. На луковку.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медный пятачок.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сырную лепёшку.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апельсин немножко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даже на зрачок.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если солнце мяч — Почему же он горяч?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солнце — это сыр,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 видно дыр?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солнце — это лук,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бы плакали вокруг.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светит мне в оконце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пятак, не блин, а солнце!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оно на всё похоже,</a:t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равно ВСЕГО ДОРОЖЕ!</a:t>
            </a:r>
          </a:p>
          <a:p>
            <a:pPr marL="0" indent="0">
              <a:buNone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461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62473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76672"/>
            <a:ext cx="8229600" cy="6048672"/>
          </a:xfrm>
        </p:spPr>
        <p:txBody>
          <a:bodyPr numCol="2"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                                                                        ПЕСЕНКА О ЛЕТЕ          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Мы в дороге с песенкой о лете,                                      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Самой лучшей песенкой на свете,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Мы в лесу ежа, быть может, встретим,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Хорошо, что дождь прошел.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Ла-ла-ла ла-лала</a:t>
            </a:r>
          </a:p>
          <a:p>
            <a:pPr marL="0" indent="0"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Мы покрыты бронзовым загаром,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Ягоды в лесу горят пожаром.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Лето это жаркое недаром,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Лето - это хорошо!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Ла-ла-ла ла-лала</a:t>
            </a:r>
            <a:endParaRPr lang="ru-RU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Лето – это хорошо!</a:t>
            </a:r>
          </a:p>
          <a:p>
            <a:pPr marL="0" indent="0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Вот оно какое, наше лето,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Лето яркой зеленью одето,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Лето жарким солнышком согрето,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Дышит лето ветерком.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Ла-ла-ла ла-лала</a:t>
            </a:r>
          </a:p>
          <a:p>
            <a:pPr marL="0" indent="0"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На зеленой солнечной опушке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Прыгают зеленые лягушки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И танцуют бабочки-подружки,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Расцветает все кругом.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Ла-ла-ла ла-лала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Расцветает всё кругом.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Расцветает всё кругом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Расцветает всё кругом.</a:t>
            </a:r>
          </a:p>
          <a:p>
            <a:pPr marL="0" indent="0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639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7625"/>
            <a:ext cx="8928992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7920880" cy="6408712"/>
          </a:xfrm>
        </p:spPr>
        <p:txBody>
          <a:bodyPr numCol="2"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«Улыбка»  </a:t>
            </a:r>
          </a:p>
          <a:p>
            <a:pPr marL="45720" indent="0">
              <a:buNone/>
            </a:pPr>
            <a:r>
              <a:rPr lang="ru-RU" sz="7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От </a:t>
            </a: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улыбки хмурый день светлей,  </a:t>
            </a:r>
          </a:p>
          <a:p>
            <a:pPr marL="45720" indent="0">
              <a:buNone/>
            </a:pP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От улыбки в небе радуга проснется...  </a:t>
            </a:r>
          </a:p>
          <a:p>
            <a:pPr marL="45720" indent="0">
              <a:buNone/>
            </a:pP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Поделись </a:t>
            </a:r>
            <a:r>
              <a:rPr lang="ru-RU" sz="74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улыбкою</a:t>
            </a: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 своей,  </a:t>
            </a:r>
          </a:p>
          <a:p>
            <a:pPr marL="45720" indent="0">
              <a:buNone/>
            </a:pP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И она к тебе не раз еще вернется.  </a:t>
            </a:r>
          </a:p>
          <a:p>
            <a:pPr marL="45720" indent="0">
              <a:buNone/>
            </a:pP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ru-RU" sz="74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45720" indent="0">
              <a:buNone/>
            </a:pPr>
            <a:r>
              <a:rPr lang="ru-RU" sz="7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Припев</a:t>
            </a: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:  </a:t>
            </a:r>
          </a:p>
          <a:p>
            <a:pPr marL="45720" indent="0">
              <a:buNone/>
            </a:pP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И тогда наверняка, вдруг запляшут облака,  </a:t>
            </a:r>
          </a:p>
          <a:p>
            <a:pPr marL="45720" indent="0">
              <a:buNone/>
            </a:pP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И кузнечик запиликает на скрипке...  </a:t>
            </a:r>
          </a:p>
          <a:p>
            <a:pPr marL="45720" indent="0">
              <a:buNone/>
            </a:pP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С голубого ручейка начинается река,  </a:t>
            </a:r>
          </a:p>
          <a:p>
            <a:pPr marL="45720" indent="0">
              <a:buNone/>
            </a:pP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Ну, а дружба начинается с улыбки.  </a:t>
            </a:r>
          </a:p>
          <a:p>
            <a:pPr marL="45720" indent="0">
              <a:buNone/>
            </a:pP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С голубого ручейка начинается река,  </a:t>
            </a:r>
          </a:p>
          <a:p>
            <a:pPr marL="45720" indent="0">
              <a:buNone/>
            </a:pP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Ну, а дружба начинается с улыбки.  </a:t>
            </a:r>
          </a:p>
          <a:p>
            <a:pPr marL="45720" indent="0">
              <a:buNone/>
            </a:pP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pPr marL="45720" indent="0">
              <a:buNone/>
            </a:pPr>
            <a:endParaRPr lang="ru-RU" sz="7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45720" indent="0">
              <a:buNone/>
            </a:pPr>
            <a:endParaRPr lang="ru-RU" sz="7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45720" indent="0">
              <a:buNone/>
            </a:pPr>
            <a:r>
              <a:rPr lang="ru-RU" sz="7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От </a:t>
            </a: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улыбки солнечной одной  </a:t>
            </a:r>
          </a:p>
          <a:p>
            <a:pPr marL="45720" indent="0">
              <a:buNone/>
            </a:pP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Перестанет плакать самый грустный дождик.  </a:t>
            </a:r>
          </a:p>
          <a:p>
            <a:pPr marL="45720" indent="0">
              <a:buNone/>
            </a:pP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Сонный лес простится с тишиной  </a:t>
            </a:r>
          </a:p>
          <a:p>
            <a:pPr marL="45720" indent="0">
              <a:buNone/>
            </a:pP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И захлопает в зеленые ладоши.  </a:t>
            </a:r>
          </a:p>
          <a:p>
            <a:pPr marL="45720" indent="0">
              <a:buNone/>
            </a:pP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pPr marL="45720" indent="0">
              <a:buNone/>
            </a:pP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Припев  </a:t>
            </a:r>
          </a:p>
          <a:p>
            <a:pPr marL="45720" indent="0">
              <a:buNone/>
            </a:pP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pPr marL="45720" indent="0">
              <a:buNone/>
            </a:pP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От улыбки станет всем теплей -  </a:t>
            </a:r>
          </a:p>
          <a:p>
            <a:pPr marL="45720" indent="0">
              <a:buNone/>
            </a:pP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И слону и даже маленькой улитке...  </a:t>
            </a:r>
          </a:p>
          <a:p>
            <a:pPr marL="45720" indent="0">
              <a:buNone/>
            </a:pP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Так пускай повсюду на земле,  </a:t>
            </a:r>
          </a:p>
          <a:p>
            <a:pPr marL="45720" indent="0">
              <a:buNone/>
            </a:pP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Будто лампочки, включаются улыбки!  </a:t>
            </a:r>
          </a:p>
          <a:p>
            <a:pPr marL="45720" indent="0">
              <a:buNone/>
            </a:pP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pPr marL="45720" indent="0">
              <a:buNone/>
            </a:pPr>
            <a:r>
              <a:rPr lang="ru-RU" sz="7400" b="1" dirty="0">
                <a:solidFill>
                  <a:schemeClr val="tx1"/>
                </a:solidFill>
                <a:latin typeface="Arial Black" panose="020B0A04020102020204" pitchFamily="34" charset="0"/>
              </a:rPr>
              <a:t>Припев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39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0426"/>
            <a:ext cx="9144000" cy="7757858"/>
          </a:xfrm>
        </p:spPr>
      </p:pic>
      <p:sp>
        <p:nvSpPr>
          <p:cNvPr id="6" name="Прямоугольник 5"/>
          <p:cNvSpPr/>
          <p:nvPr/>
        </p:nvSpPr>
        <p:spPr>
          <a:xfrm>
            <a:off x="-10407" y="411730"/>
            <a:ext cx="57606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Хорошего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18828" y="5517232"/>
            <a:ext cx="52016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Настроения!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39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81D319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399</TotalTime>
  <Words>428</Words>
  <Application>Microsoft Office PowerPoint</Application>
  <PresentationFormat>Экран (4:3)</PresentationFormat>
  <Paragraphs>121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Гузель</dc:creator>
  <cp:lastModifiedBy>Гузель</cp:lastModifiedBy>
  <cp:revision>40</cp:revision>
  <dcterms:created xsi:type="dcterms:W3CDTF">2014-05-17T07:27:30Z</dcterms:created>
  <dcterms:modified xsi:type="dcterms:W3CDTF">2014-09-16T22:00:06Z</dcterms:modified>
</cp:coreProperties>
</file>