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70" r:id="rId3"/>
    <p:sldId id="27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156812-4610-4963-9B2D-282455D4A972}">
          <p14:sldIdLst/>
        </p14:section>
        <p14:section name="Раздел без заголовка" id="{CCFE7F99-9C65-4C8B-AD7A-7E365AA74672}">
          <p14:sldIdLst>
            <p14:sldId id="268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/>
              <a:t>Где-то сильно загремело,</a:t>
            </a:r>
          </a:p>
          <a:p>
            <a:pPr marL="45720" indent="0">
              <a:buNone/>
            </a:pPr>
            <a:r>
              <a:rPr lang="ru-RU" sz="3200" dirty="0"/>
              <a:t>С тучки капнула слеза,</a:t>
            </a:r>
          </a:p>
          <a:p>
            <a:pPr marL="45720" indent="0">
              <a:buNone/>
            </a:pPr>
            <a:r>
              <a:rPr lang="ru-RU" sz="3200" dirty="0" smtClean="0"/>
              <a:t>Небо </a:t>
            </a:r>
            <a:r>
              <a:rPr lang="ru-RU" sz="3200" dirty="0"/>
              <a:t>мигом потемнело…</a:t>
            </a:r>
          </a:p>
          <a:p>
            <a:pPr marL="45720" indent="0">
              <a:buNone/>
            </a:pPr>
            <a:r>
              <a:rPr lang="ru-RU" sz="3200" dirty="0"/>
              <a:t>То летит на нас …</a:t>
            </a:r>
          </a:p>
          <a:p>
            <a:pPr marL="45720" indent="0">
              <a:buNone/>
            </a:pPr>
            <a:r>
              <a:rPr lang="ru-RU" sz="3200" dirty="0"/>
              <a:t>(Гроза.)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799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Дарят тени нам прохладу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плодовый аромат.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Яблоки и груши рядом – 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Значит, то фруктовый …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(Сад.)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1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 даёт земле напиться,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не важно, день иль ночь.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неба чистая водица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Льётся под названьем …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(Дождь.)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42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81D319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397</TotalTime>
  <Words>66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</dc:creator>
  <cp:lastModifiedBy>Гузель</cp:lastModifiedBy>
  <cp:revision>42</cp:revision>
  <dcterms:created xsi:type="dcterms:W3CDTF">2014-05-17T07:27:30Z</dcterms:created>
  <dcterms:modified xsi:type="dcterms:W3CDTF">2014-09-16T22:10:24Z</dcterms:modified>
</cp:coreProperties>
</file>