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61423F-A123-4B87-B0DA-A5B04E087A2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CA2B61D-638C-4F8A-94BE-4FDD7ACD4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2&amp;uinfo=ww-1263-wh-832-fw-1038-fh-598-pd-1&amp;p=2&amp;text=%D0%BF%D0%B5%D1%80%D0%B2%D1%8B%D0%B5%20%D1%81%D0%BE%D0%B1%D0%B0%D0%BA%D0%B8%20%D0%B2%20%D0%BA%D0%BE%D1%81%D0%BC%D0%BE%D1%81%D0%B5&amp;noreask=1&amp;pos=78&amp;rpt=simage&amp;lr=213&amp;img_url=http://img546.imageshack.us/img546/3713/111n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Mishka_space_do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Neputyovy_and_ZIB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Stamps_of_Hungary,_001-07_(cropped)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source=wiz&amp;fp=0&amp;text=%D0%BF%D0%B5%D1%80%D0%B2%D1%8B%D0%B5%20%D1%81%D0%BE%D0%B1%D0%B0%D0%BA%D0%B8%20%D0%B2%20%D0%BA%D0%BE%D1%81%D0%BC%D0%BE%D1%81%D0%B5&amp;noreask=1&amp;pos=29&amp;lr=213&amp;rpt=simage&amp;uinfo=ww-1263-wh-832-fw-1038-fh-598-pd-1&amp;img_url=http://pit.dirty.ru/dirty/1/2008/04/12/19783-021745-fe2d4fc8ab26c24e86b354abfde0c4a0.jpg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banana.by/uploads/thumbs/4/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4255567" cy="3191404"/>
          </a:xfrm>
          <a:prstGeom prst="rect">
            <a:avLst/>
          </a:prstGeom>
          <a:noFill/>
          <a:ln cmpd="sng">
            <a:solidFill>
              <a:schemeClr val="tx2">
                <a:lumMod val="2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4088" y="1556792"/>
            <a:ext cx="3240360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БЫЛИ ПЕРВЫМИ…  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Сегодня легендарных собак Белку и Стрелку (их чучела) можно увидеть в Музее Космонавтики 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G:\фотографии\101MSDCF\DSC02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940152" cy="44551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9 марта на орбиту отправилась Чернушка в сопровождении «Ивана Ивановича» - так прозвали манекен человека в скафандре. Корабль-спутник совершил один виток вокруг планеты и благополучно вернулся на землю.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4818" name="Picture 2" descr="http://spacedogs.iatp.by/images/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1"/>
            <a:ext cx="2857500" cy="3240360"/>
          </a:xfrm>
          <a:prstGeom prst="rect">
            <a:avLst/>
          </a:prstGeom>
          <a:noFill/>
        </p:spPr>
      </p:pic>
      <p:sp>
        <p:nvSpPr>
          <p:cNvPr id="34820" name="AutoShape 4" descr="Звёздочка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www.testpilot.ru/espace/bibl/gerd/gerd/foto/1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62052"/>
            <a:ext cx="2295050" cy="32959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37170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25 марта 1961 года состоялся полёт собаки Удача, которой Гагарин перед стартом дал имя Звёздочка. Одновитковый полёт прошёл успешно.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Благодаря этим двум благополучным запускам буквально через две с половиной недели в космос отправился человек. 12 апреля 1961 года на орбиту был запущен космический корабль «Восток», на борту которого находился старший лейтенант авиации Юрий Гагарин.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://player.myshared.ru/429398/data/images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6106"/>
            <a:ext cx="3384376" cy="472189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«Собачья» программа на </a:t>
            </a:r>
            <a:r>
              <a:rPr lang="ru-RU" sz="2400" b="1" dirty="0" err="1" smtClean="0">
                <a:solidFill>
                  <a:schemeClr val="tx2"/>
                </a:solidFill>
              </a:rPr>
              <a:t>гагаринском</a:t>
            </a:r>
            <a:r>
              <a:rPr lang="ru-RU" sz="2400" b="1" dirty="0" smtClean="0">
                <a:solidFill>
                  <a:schemeClr val="tx2"/>
                </a:solidFill>
              </a:rPr>
              <a:t> полете не закончилась. В феврале-марте 1966 года собаки Ветерок и Уголек провели 23 дня на орбите искусственного спутника Земли «Космос-110». Такой длительный полет собаки перенесли очень плохо, но удачно восстановились и дали здоровое потомство.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6866" name="Picture 2" descr="http://spacedogs.iatp.by/images/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429000" cy="53371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За весь период экспериментов, с июля 1951 по сентябрь 1960 года, погибло восемнадцать собак. За 9 лет было совершено 29 запусков. 15 собак совершили по два и более полетов. Всего в становлении космонавтики принимало участие более 30 собак.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7890" name="Picture 2" descr="http://aurelialalique.com/userfiles/aurelialaliquecom/galeria-duze/sunjun3003045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35261"/>
            <a:ext cx="5260648" cy="51227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Десять лет собаки заменяли собою людей и гибли ради того, чтобы потом не гибли люди.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chemeClr val="tx2"/>
                </a:solidFill>
              </a:rPr>
              <a:t>Д</a:t>
            </a:r>
            <a:r>
              <a:rPr lang="ru-RU" sz="2400" b="1" dirty="0" smtClean="0">
                <a:solidFill>
                  <a:schemeClr val="tx2"/>
                </a:solidFill>
              </a:rPr>
              <a:t>ля успеха первого человека в космосе собаки сделали всё, что они могли сделать.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852936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ПЕРВЫМИ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933056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БЫЛИ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085184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ОНИ</a:t>
            </a:r>
            <a:endParaRPr lang="ru-RU" sz="6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log.craftcert.ru/wp-content/uploads/2011/04/Soviet_Space_Dogs_by_venkman_project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716811" cy="55450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99992" y="117693"/>
            <a:ext cx="4536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Гагарин был первым человеком, увидевшим Землю со стороны, но не он первым увидел её оттуда. Дорогу в космос ему проложили другие. Первыми нашими космонавтами-испытателями были обычные беспородные дворняги — маленькие, неприхотливые и выносливые. Цыган, </a:t>
            </a:r>
            <a:r>
              <a:rPr lang="ru-RU" sz="2400" b="1" dirty="0" err="1" smtClean="0">
                <a:solidFill>
                  <a:schemeClr val="tx2"/>
                </a:solidFill>
              </a:rPr>
              <a:t>Дезик</a:t>
            </a:r>
            <a:r>
              <a:rPr lang="ru-RU" sz="2400" b="1" dirty="0" smtClean="0">
                <a:solidFill>
                  <a:schemeClr val="tx2"/>
                </a:solidFill>
              </a:rPr>
              <a:t>, Лиса, Мишка, Чижик, Смелый, Рыжик, Непутёвый, </a:t>
            </a:r>
            <a:r>
              <a:rPr lang="ru-RU" sz="2400" b="1" dirty="0" err="1" smtClean="0">
                <a:solidFill>
                  <a:schemeClr val="tx2"/>
                </a:solidFill>
              </a:rPr>
              <a:t>Зиб</a:t>
            </a:r>
            <a:r>
              <a:rPr lang="ru-RU" sz="2400" b="1" dirty="0" smtClean="0">
                <a:solidFill>
                  <a:schemeClr val="tx2"/>
                </a:solidFill>
              </a:rPr>
              <a:t> —они были первыми разумными существами, кто летом 1951 года, за 10 лет до полёта Гагарина, начал прокладывать дорогу в космос.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Критерии, по которым отбирались животные, были очень строгими. Выбирались молодые животные возрастом до 6 лет, небольшого размера, весом 5-6 кг. От них также требовалось хорошее здоровье и устойчивость к неблагоприятным условиям окружающей среды. Кроме физических параметров много внимания уделялось характеру. Замкнутые, угрюмые и агрессивные животные сразу отсеивались. Будущие космонавты должны были обладать хорошим умственным потенциалом.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348880"/>
            <a:ext cx="3923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Также при отборе будущих космонавтов предпочтение отдавалось собачкам со светлым окрасом. Их было лучше видно на экране телевизора. Так получилось, что наиболее подходящими для участия в экспериментах оказались беспородные «шарики». Где только не обитали будущие космонавты. Случалось, их находили на улицах или в питомниках для бродячих собак. </a:t>
            </a:r>
            <a:endParaRPr lang="ru-RU" sz="2000" dirty="0"/>
          </a:p>
        </p:txBody>
      </p:sp>
      <p:pic>
        <p:nvPicPr>
          <p:cNvPr id="27650" name="Picture 2" descr="http://1.bp.blogspot.com/_b1AE8x4eLKI/TG2-9FnZJ5I/AAAAAAAAYZU/MCBPVMII7JA/s1600/img+5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443083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Цыган и Дезик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Цыган и Дезик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Цыган и Дезик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www.ruscable.ru/interactive/forum/upload/8abf0f57b0ccb1bf0f55923aad9c18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4417403" cy="35283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4048" y="18864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Для первого полёта были отобраны Цыган и </a:t>
            </a:r>
            <a:r>
              <a:rPr lang="ru-RU" sz="2400" b="1" dirty="0" err="1" smtClean="0">
                <a:solidFill>
                  <a:schemeClr val="tx2"/>
                </a:solidFill>
              </a:rPr>
              <a:t>Дезик</a:t>
            </a:r>
            <a:r>
              <a:rPr lang="ru-RU" sz="2400" b="1" dirty="0" smtClean="0">
                <a:solidFill>
                  <a:schemeClr val="tx2"/>
                </a:solidFill>
              </a:rPr>
              <a:t>. В специальных лотках, опутанные проводами и датчиками, накормленные тушёнкой и молоком, всеобщие любимцы были размещены в приборном отсеке на самом верху многометровой ракеты.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9330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Когда она оказалась на высоте 100 километров, отсек с собаками отделился и начал стремительно падать. Он приближался к поверхности земли со скоростью реактивного самолета. Жизнь собакам спас парашют, который открылся на высоте 7 километров. Первый полет занял всего несколько минут. 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Летом 1951 года еще четыре раза с космодрома Капустин Яр стартовали ракеты с мохнатыми космонавтами. 15 августа Мишка и Чижик отправились в свой первый полет. 19 числа того же месяца в запуске участвовали Смелый и Рыжик. Случалось, что эксперименты заканчивались трагически. Так 28 августа погибли Мишка и Чижик. Это был их второй полет. В сентябре должен был состояться еще один запуск. Но собака по кличке Смелый сбежала незадолго до старта. 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9698" name="Picture 2" descr="Мишка">
            <a:hlinkClick r:id="rId2" tooltip="Мишк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1876769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30689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МИШКА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9700" name="Picture 4" descr="http://upload.wikimedia.org/wikipedia/ru/1/12/%D0%A1%D0%BC%D0%B5%D0%BB%D1%8B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2808312" cy="21062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32240" y="58772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СМЕЛЫЙ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Чтобы не срывать запуск ракеты, решили </a:t>
            </a:r>
            <a:r>
              <a:rPr lang="ru-RU" sz="2400" b="1" dirty="0" smtClean="0">
                <a:solidFill>
                  <a:schemeClr val="tx2"/>
                </a:solidFill>
              </a:rPr>
              <a:t>просто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</a:rPr>
              <a:t>заменить собаку</a:t>
            </a:r>
            <a:r>
              <a:rPr lang="ru-RU" sz="2400" b="1" dirty="0">
                <a:solidFill>
                  <a:schemeClr val="tx2"/>
                </a:solidFill>
              </a:rPr>
              <a:t>. В итоге вместе с псом Непутевым в </a:t>
            </a:r>
            <a:r>
              <a:rPr lang="ru-RU" sz="2400" b="1" dirty="0" smtClean="0">
                <a:solidFill>
                  <a:schemeClr val="tx2"/>
                </a:solidFill>
              </a:rPr>
              <a:t>космос отправилась</a:t>
            </a:r>
            <a:r>
              <a:rPr lang="ru-RU" sz="2400" b="1" dirty="0">
                <a:solidFill>
                  <a:schemeClr val="tx2"/>
                </a:solidFill>
              </a:rPr>
              <a:t> абсолютно неподготовленная </a:t>
            </a:r>
            <a:r>
              <a:rPr lang="ru-RU" sz="2400" b="1" dirty="0" smtClean="0">
                <a:solidFill>
                  <a:schemeClr val="tx2"/>
                </a:solidFill>
              </a:rPr>
              <a:t>собака, которую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 нашли возле солдатской </a:t>
            </a:r>
            <a:r>
              <a:rPr lang="ru-RU" sz="2400" b="1" dirty="0" smtClean="0">
                <a:solidFill>
                  <a:schemeClr val="tx2"/>
                </a:solidFill>
              </a:rPr>
              <a:t>столовой. Животное оказалось способным</a:t>
            </a:r>
            <a:r>
              <a:rPr lang="ru-RU" sz="2400" b="1" dirty="0">
                <a:solidFill>
                  <a:schemeClr val="tx2"/>
                </a:solidFill>
              </a:rPr>
              <a:t>. Всего </a:t>
            </a:r>
            <a:r>
              <a:rPr lang="ru-RU" sz="2400" b="1" dirty="0" smtClean="0">
                <a:solidFill>
                  <a:schemeClr val="tx2"/>
                </a:solidFill>
              </a:rPr>
              <a:t>через несколько</a:t>
            </a:r>
            <a:r>
              <a:rPr lang="ru-RU" sz="2400" b="1" dirty="0">
                <a:solidFill>
                  <a:schemeClr val="tx2"/>
                </a:solidFill>
              </a:rPr>
              <a:t> часов </a:t>
            </a:r>
            <a:r>
              <a:rPr lang="ru-RU" sz="2400" b="1" dirty="0" smtClean="0">
                <a:solidFill>
                  <a:schemeClr val="tx2"/>
                </a:solidFill>
              </a:rPr>
              <a:t>собачка отправилась</a:t>
            </a:r>
            <a:r>
              <a:rPr lang="ru-RU" sz="2400" b="1" dirty="0">
                <a:solidFill>
                  <a:schemeClr val="tx2"/>
                </a:solidFill>
              </a:rPr>
              <a:t> в полет. Запуск и приземление </a:t>
            </a:r>
            <a:r>
              <a:rPr lang="ru-RU" sz="2400" b="1" dirty="0" smtClean="0">
                <a:solidFill>
                  <a:schemeClr val="tx2"/>
                </a:solidFill>
              </a:rPr>
              <a:t>прошли нормально</a:t>
            </a:r>
            <a:r>
              <a:rPr lang="ru-RU" sz="2400" b="1" dirty="0">
                <a:solidFill>
                  <a:schemeClr val="tx2"/>
                </a:solidFill>
              </a:rPr>
              <a:t>, собаки благополучно вернулись </a:t>
            </a:r>
            <a:r>
              <a:rPr lang="ru-RU" sz="2400" b="1" dirty="0" smtClean="0">
                <a:solidFill>
                  <a:schemeClr val="tx2"/>
                </a:solidFill>
              </a:rPr>
              <a:t>на землю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>
                <a:solidFill>
                  <a:schemeClr val="tx2"/>
                </a:solidFill>
              </a:rPr>
              <a:t> Сразу после полета безымянный песик </a:t>
            </a:r>
            <a:r>
              <a:rPr lang="ru-RU" sz="2400" b="1" dirty="0" smtClean="0">
                <a:solidFill>
                  <a:schemeClr val="tx2"/>
                </a:solidFill>
              </a:rPr>
              <a:t>получил кличку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</a:rPr>
              <a:t>ЗИБ</a:t>
            </a:r>
            <a:r>
              <a:rPr lang="ru-RU" sz="2400" b="1" dirty="0">
                <a:solidFill>
                  <a:schemeClr val="tx2"/>
                </a:solidFill>
              </a:rPr>
              <a:t> - Запасной Исчезнувшего Бобика. </a:t>
            </a:r>
          </a:p>
        </p:txBody>
      </p:sp>
      <p:sp>
        <p:nvSpPr>
          <p:cNvPr id="30722" name="AutoShape 2" descr="Зиб"/>
          <p:cNvSpPr>
            <a:spLocks noChangeAspect="1" noChangeArrowheads="1"/>
          </p:cNvSpPr>
          <p:nvPr/>
        </p:nvSpPr>
        <p:spPr bwMode="auto">
          <a:xfrm>
            <a:off x="63500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Собаки Непутёвый и ЗИБ">
            <a:hlinkClick r:id="rId2" tooltip="Собаки Непутёвый и ЗИБ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793071" cy="31108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3 ноября 1957 года на орбиту вывели спутник с живым существом на борту. Собака по кличке Лайка пожертвовала жизнью ради науки. Искусственный спутник с собакой на борту сгорел в плотных слоях атмосферы через полгода, в апреле 1958 года. Перед этим он совершил около двух с половиной тысяч оборотов вокруг нашей планеты.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1746" name="Picture 2" descr="Лайка">
            <a:hlinkClick r:id="rId2" tooltip="Лайка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913784"/>
            <a:ext cx="1860246" cy="1944216"/>
          </a:xfrm>
          <a:prstGeom prst="rect">
            <a:avLst/>
          </a:prstGeom>
          <a:noFill/>
        </p:spPr>
      </p:pic>
      <p:pic>
        <p:nvPicPr>
          <p:cNvPr id="31748" name="Picture 4" descr="http://spacedogs.iatp.by/images/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572000" cy="3508375"/>
          </a:xfrm>
          <a:prstGeom prst="rect">
            <a:avLst/>
          </a:prstGeom>
          <a:noFill/>
        </p:spPr>
      </p:pic>
      <p:pic>
        <p:nvPicPr>
          <p:cNvPr id="31750" name="Picture 6" descr="http://www.skyrazor.ru/uploads/posts/2009-09/1254255526_post-3-1254140983836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789041"/>
            <a:ext cx="198712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20 августа 1960 года стал триумфальным: мир узнал имена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Белки и Стрелки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2770" name="Picture 2" descr="http://spacedogs.iatp.by/images/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429000" cy="5051425"/>
          </a:xfrm>
          <a:prstGeom prst="rect">
            <a:avLst/>
          </a:prstGeom>
          <a:noFill/>
        </p:spPr>
      </p:pic>
      <p:pic>
        <p:nvPicPr>
          <p:cNvPr id="32772" name="Picture 4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50050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Впервые разумные существа не только побывали за пределами околоземного пространства, но и вернулись живыми и невредимыми. Имена первых космонавтов знал весь мир. Известным людям сложно было соревноваться по популярности с двумя дворняжками. Обе собачки дожили до старости. Одна из многочисленных потомков Стрелки - Пушинка, стала домашней любимицей Жаклин Кеннеди, жены президента США.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33794" name="Picture 2" descr="http://spacedogs.iatp.by/images/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429000" cy="4754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54452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ПУШИНКА -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ДОЧЬ СТРЕЛКИ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448</TotalTime>
  <Words>737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Аленка</cp:lastModifiedBy>
  <cp:revision>45</cp:revision>
  <dcterms:created xsi:type="dcterms:W3CDTF">2014-04-07T06:39:36Z</dcterms:created>
  <dcterms:modified xsi:type="dcterms:W3CDTF">2014-06-16T11:11:29Z</dcterms:modified>
</cp:coreProperties>
</file>