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email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mages.yandex.ru/yandsearch?source=wiz&amp;fp=9&amp;uinfo=ww-1583-wh-642-fw-1358-fh-448-pd-1&amp;p=9&amp;text=%D0%B0%D0%BD%D0%B8%D0%BC%D0%B0%D1%86%D0%B8%D1%8F%20%D0%B2%D0%B5%D1%82%D0%B5%D1%80&amp;noreask=1&amp;pos=279&amp;rpt=simage&amp;lr=114678&amp;img_url=http://24.media.tumblr.com/79d03091366bcd9f0ec827e9608b126f/tumblr_mg5w8sSzbv1qg39ewo1_500.gif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images.yandex.ru/yandsearch?source=wiz&amp;fp=0&amp;text=%D0%B0%D0%BD%D0%B8%D0%BC%D0%B0%D1%86%D0%B8%D1%8F%20%D1%80%D0%B5%D0%BA%D0%B0&amp;noreask=1&amp;pos=3&amp;lr=114678&amp;rpt=simage&amp;uinfo=ww-1583-wh-642-fw-1358-fh-448-pd-1&amp;img_url=http://img1.liveinternet.ru/images/attach/c/6/89/655/89655749__8a43ca2703d3.gi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images.yandex.ru/yandsearch?text=%D0%B0%D0%BD%D0%B8%D0%BC%D0%B0%D1%86%D0%B8%D1%8F%20%D1%82%D1%83%D0%BC%D0%B0%D0%BD%D0%B0&amp;fp=0&amp;pos=12&amp;uinfo=ww-1583-wh-642-fw-1358-fh-448-pd-1&amp;rpt=simage&amp;img_url=http://img-fotki.yandex.ru/get/5101/natborisova18.9/0_36b8b_2fcca082_X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images.yandex.ru/yandsearch?text=%D0%B0%D0%BD%D0%B8%D0%BC%D0%B0%D1%86%D0%B8%D1%8F%20%D1%80%D0%BE%D0%B7%D0%B0&amp;fp=0&amp;pos=1&amp;uinfo=ww-1583-wh-642-fw-1358-fh-448-pd-1&amp;rpt=simage&amp;img_url=http://miranimashek.com/_ph/313/2/539660968.gi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images.yandex.ru/yandsearch?p=1&amp;text=%D0%B0%D0%BD%D0%B8%D0%BC%D0%B0%D1%86%D0%B8%D1%8F%20%D0%B8%D0%BD%D0%B5%D0%B9&amp;fp=1&amp;pos=51&amp;uinfo=ww-1583-wh-642-fw-1358-fh-448-pd-1&amp;rpt=simage&amp;img_url=http://img-fotki.yandex.ru/get/4002/bereza145.28/0_3f2e6_4884c81b_X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85800" y="620688"/>
            <a:ext cx="3657600" cy="4792560"/>
          </a:xfrm>
        </p:spPr>
        <p:txBody>
          <a:bodyPr>
            <a:noAutofit/>
          </a:bodyPr>
          <a:lstStyle/>
          <a:p>
            <a:pPr marL="68580" indent="0" algn="r">
              <a:buNone/>
            </a:pP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на улице живёт,</a:t>
            </a:r>
            <a:b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Листья осенью несёт,</a:t>
            </a:r>
            <a:b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зимой несёт снежинки </a:t>
            </a:r>
            <a:b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Иногда весной - дождинки,</a:t>
            </a:r>
            <a:b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Летом, если он подует -</a:t>
            </a:r>
            <a:b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головы панамку сдует.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.pikabu.ru/post_img/2013-01_2/1357416642_2014846199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3886200" cy="3886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55526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3456384" cy="4720552"/>
          </a:xfrm>
        </p:spPr>
        <p:txBody>
          <a:bodyPr>
            <a:normAutofit fontScale="92500" lnSpcReduction="10000"/>
          </a:bodyPr>
          <a:lstStyle/>
          <a:p>
            <a:pPr lvl="1" algn="r"/>
            <a: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Нет ног, но на месте она не стоит,</a:t>
            </a:r>
            <a:b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Ложе есть, но не спит,</a:t>
            </a:r>
            <a:b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Не котел, но бурлит,</a:t>
            </a:r>
            <a:b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Не гроза, но гремит.</a:t>
            </a:r>
            <a:b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ru-RU" sz="30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Нет рта, но она никогда не молчит.</a:t>
            </a:r>
          </a:p>
          <a:p>
            <a:endParaRPr lang="ru-RU" sz="28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4put.ru/pictures/max/389/1197130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484784"/>
            <a:ext cx="3960440" cy="39582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516476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620688"/>
            <a:ext cx="3816424" cy="4824536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Он, </a:t>
            </a: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белёсый и сырой,</a:t>
            </a:r>
            <a:b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Опустился над землёй.</a:t>
            </a:r>
            <a:b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Словно облако упало,</a:t>
            </a:r>
            <a:b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домов не видно стало.</a:t>
            </a:r>
            <a:b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рекою он плывёт,</a:t>
            </a:r>
            <a:b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с рассветом пропадёт.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mg-fotki.yandex.ru/get/4901/rihardazorge.1a/0_3b406_ac639500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3744416" cy="4032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4456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3995936" cy="5157192"/>
          </a:xfrm>
        </p:spPr>
        <p:txBody>
          <a:bodyPr>
            <a:noAutofit/>
          </a:bodyPr>
          <a:lstStyle/>
          <a:p>
            <a:pPr lvl="0">
              <a:buClr>
                <a:srgbClr val="86CE24"/>
              </a:buClr>
            </a:pPr>
            <a:endParaRPr lang="ru-RU" sz="2800" dirty="0">
              <a:solidFill>
                <a:srgbClr val="FFFFFF"/>
              </a:solidFill>
            </a:endParaRPr>
          </a:p>
          <a:p>
            <a:pPr algn="r"/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с утра идешь по ней,</a:t>
            </a:r>
            <a:b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Твой след становится темней,</a:t>
            </a:r>
            <a:b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её ты попадаешь плен,</a:t>
            </a:r>
            <a:b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брюки мокнут до колен.</a:t>
            </a:r>
            <a:b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Здесь на лугу звенит коса -</a:t>
            </a:r>
            <a:b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Торопится, пока …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www.jpg-lyubov.ru/_ph/122/2/733873517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556792"/>
            <a:ext cx="3895725" cy="3886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5469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3672408" cy="4504528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Ранним утром во дворе</a:t>
            </a:r>
            <a:b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Лёд улёгся на траве.</a:t>
            </a:r>
            <a:b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весь луг стал светло-синий.</a:t>
            </a:r>
            <a:b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Серебром сверкает...</a:t>
            </a:r>
            <a:r>
              <a:rPr lang="ru-RU" sz="3200" b="1" i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i="1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 descr="http://img-fotki.yandex.ru/get/4002/bereza145.28/0_3f2e6_4884c81b_XL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320480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6446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207</TotalTime>
  <Words>32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Urban Pop</vt:lpstr>
      <vt:lpstr>Слайд 1</vt:lpstr>
      <vt:lpstr>         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</dc:title>
  <dc:creator>Acer</dc:creator>
  <cp:lastModifiedBy>Аленка</cp:lastModifiedBy>
  <cp:revision>25</cp:revision>
  <dcterms:created xsi:type="dcterms:W3CDTF">2013-11-13T14:49:40Z</dcterms:created>
  <dcterms:modified xsi:type="dcterms:W3CDTF">2014-06-16T12:58:54Z</dcterms:modified>
</cp:coreProperties>
</file>