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0875-B366-4B82-BEC9-A5BD587FA08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AE4E-3AE4-4D24-9A7B-F01006D9D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273630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Виды гор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73216"/>
            <a:ext cx="6400800" cy="12961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Засыпкина Светлана Викторовна. Учитель начальных классов МОУ школы№8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 Жуковского МО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зависимости от  высоты горы принято делить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7859216" cy="64807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низкие</a:t>
            </a:r>
            <a:r>
              <a:rPr lang="ru-RU" dirty="0" smtClean="0"/>
              <a:t>, относительной высотой 200—500 м</a:t>
            </a:r>
            <a:endParaRPr lang="ru-RU" dirty="0"/>
          </a:p>
        </p:txBody>
      </p:sp>
      <p:pic>
        <p:nvPicPr>
          <p:cNvPr id="5" name="Содержимое 4" descr="24499780_smallest_mountains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704856" cy="4440302"/>
          </a:xfrm>
        </p:spPr>
      </p:pic>
      <p:sp>
        <p:nvSpPr>
          <p:cNvPr id="6" name="Прямоугольник 5"/>
          <p:cNvSpPr/>
          <p:nvPr/>
        </p:nvSpPr>
        <p:spPr>
          <a:xfrm>
            <a:off x="1315657" y="5445224"/>
            <a:ext cx="6512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Свентокшиские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  <p:pic>
        <p:nvPicPr>
          <p:cNvPr id="5" name="Содержимое 4" descr="198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491064" cy="48682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517232"/>
            <a:ext cx="8496944" cy="1080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Горы — это возвышенные участки земной поверхности, круто поднимающиеся над окружающей территорией.</a:t>
            </a: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056784" cy="4721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445224"/>
            <a:ext cx="8496944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 гор хорошо можно различать: вершину, склон и подножие.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World_New_Zeland_Taranaki_Mountain_007644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696744" cy="5022558"/>
          </a:xfrm>
        </p:spPr>
      </p:pic>
      <p:sp>
        <p:nvSpPr>
          <p:cNvPr id="6" name="Прямоугольник 5"/>
          <p:cNvSpPr/>
          <p:nvPr/>
        </p:nvSpPr>
        <p:spPr>
          <a:xfrm>
            <a:off x="3168408" y="404664"/>
            <a:ext cx="2807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вершина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196752"/>
            <a:ext cx="2448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9669" y="2348880"/>
            <a:ext cx="3204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подножие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характеру вершины выделяют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075240" cy="1008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пикообразные</a:t>
            </a:r>
            <a:endParaRPr lang="ru-RU" sz="3600" dirty="0"/>
          </a:p>
        </p:txBody>
      </p:sp>
      <p:pic>
        <p:nvPicPr>
          <p:cNvPr id="5" name="Содержимое 4" descr="220px-Damavand_in_win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71013"/>
            <a:ext cx="5328592" cy="3996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характеру вершины выделяют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47248" cy="11521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куполообразные</a:t>
            </a:r>
            <a:endParaRPr lang="ru-RU" sz="3600" dirty="0"/>
          </a:p>
        </p:txBody>
      </p:sp>
      <p:pic>
        <p:nvPicPr>
          <p:cNvPr id="7" name="Содержимое 6" descr="picturecontent-pid-22554-et-87e8da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272808" cy="4375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характеру вершины выделяют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075240" cy="12241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платообразные</a:t>
            </a:r>
            <a:endParaRPr lang="ru-RU" sz="3600" dirty="0"/>
          </a:p>
        </p:txBody>
      </p:sp>
      <p:pic>
        <p:nvPicPr>
          <p:cNvPr id="5" name="Содержимое 4" descr="irem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33670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зависимости от  высоты горы принято делить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3"/>
            <a:ext cx="8496944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высочайшие</a:t>
            </a:r>
            <a:r>
              <a:rPr lang="ru-RU" dirty="0" smtClean="0"/>
              <a:t>, относительная высота свыше 3км</a:t>
            </a:r>
          </a:p>
          <a:p>
            <a:endParaRPr lang="ru-RU" dirty="0"/>
          </a:p>
        </p:txBody>
      </p:sp>
      <p:pic>
        <p:nvPicPr>
          <p:cNvPr id="5" name="Содержимое 4" descr="Everest_kalapatthar_c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638656" cy="4464496"/>
          </a:xfrm>
        </p:spPr>
      </p:pic>
      <p:sp>
        <p:nvSpPr>
          <p:cNvPr id="6" name="Прямоугольник 5"/>
          <p:cNvSpPr/>
          <p:nvPr/>
        </p:nvSpPr>
        <p:spPr>
          <a:xfrm>
            <a:off x="2280348" y="5589240"/>
            <a:ext cx="4583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Эверест 8848м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зависимости от  высоты горы принято делить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8291264" cy="72008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высокие</a:t>
            </a:r>
            <a:r>
              <a:rPr lang="ru-RU" dirty="0" smtClean="0"/>
              <a:t>, относительной высотой свыше 2 км</a:t>
            </a:r>
            <a:endParaRPr lang="ru-RU" dirty="0"/>
          </a:p>
        </p:txBody>
      </p:sp>
      <p:pic>
        <p:nvPicPr>
          <p:cNvPr id="5" name="Содержимое 4" descr="narodna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6563072" cy="4265997"/>
          </a:xfrm>
        </p:spPr>
      </p:pic>
      <p:sp>
        <p:nvSpPr>
          <p:cNvPr id="6" name="Прямоугольник 5"/>
          <p:cNvSpPr/>
          <p:nvPr/>
        </p:nvSpPr>
        <p:spPr>
          <a:xfrm>
            <a:off x="1403648" y="5157191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Народная</a:t>
            </a:r>
            <a:r>
              <a:rPr lang="ru-RU" sz="5400" dirty="0" smtClean="0">
                <a:solidFill>
                  <a:srgbClr val="FF0000"/>
                </a:solidFill>
              </a:rPr>
              <a:t>1895 м</a:t>
            </a:r>
            <a:r>
              <a:rPr lang="ru-RU" sz="5400" dirty="0" smtClean="0"/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зависимости от  высоты горы принято делить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7643192" cy="864096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средние</a:t>
            </a:r>
            <a:r>
              <a:rPr lang="ru-RU" dirty="0" smtClean="0"/>
              <a:t>, относительной высотой 0,5-2 км</a:t>
            </a:r>
            <a:endParaRPr lang="ru-RU" dirty="0"/>
          </a:p>
        </p:txBody>
      </p:sp>
      <p:pic>
        <p:nvPicPr>
          <p:cNvPr id="5" name="Содержимое 4" descr="2204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272356" cy="4197654"/>
          </a:xfrm>
        </p:spPr>
      </p:pic>
      <p:sp>
        <p:nvSpPr>
          <p:cNvPr id="6" name="Прямоугольник 5"/>
          <p:cNvSpPr/>
          <p:nvPr/>
        </p:nvSpPr>
        <p:spPr>
          <a:xfrm>
            <a:off x="3062225" y="4725144"/>
            <a:ext cx="3019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Качканар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Виды гор</vt:lpstr>
      <vt:lpstr>Слайд 2</vt:lpstr>
      <vt:lpstr>Слайд 3</vt:lpstr>
      <vt:lpstr>По характеру вершины выделяют</vt:lpstr>
      <vt:lpstr>По характеру вершины выделяют</vt:lpstr>
      <vt:lpstr>По характеру вершины выделяют</vt:lpstr>
      <vt:lpstr>В зависимости от  высоты горы принято делить на: </vt:lpstr>
      <vt:lpstr>В зависимости от  высоты горы принято делить на:</vt:lpstr>
      <vt:lpstr>В зависимости от  высоты горы принято делить на:</vt:lpstr>
      <vt:lpstr>В зависимости от  высоты горы принято делить на: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MARY</cp:lastModifiedBy>
  <cp:revision>7</cp:revision>
  <dcterms:created xsi:type="dcterms:W3CDTF">2013-02-10T17:18:38Z</dcterms:created>
  <dcterms:modified xsi:type="dcterms:W3CDTF">2014-06-16T15:41:25Z</dcterms:modified>
</cp:coreProperties>
</file>