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76" r:id="rId2"/>
    <p:sldId id="256" r:id="rId3"/>
    <p:sldId id="258" r:id="rId4"/>
    <p:sldId id="277" r:id="rId5"/>
    <p:sldId id="279" r:id="rId6"/>
    <p:sldId id="280" r:id="rId7"/>
    <p:sldId id="260" r:id="rId8"/>
    <p:sldId id="263" r:id="rId9"/>
    <p:sldId id="264" r:id="rId10"/>
    <p:sldId id="265" r:id="rId11"/>
    <p:sldId id="266" r:id="rId12"/>
    <p:sldId id="267" r:id="rId13"/>
    <p:sldId id="262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59" r:id="rId22"/>
    <p:sldId id="284" r:id="rId23"/>
    <p:sldId id="287" r:id="rId2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81"/>
    <a:srgbClr val="DCD5C2"/>
    <a:srgbClr val="FF9966"/>
    <a:srgbClr val="FFC000"/>
    <a:srgbClr val="F6B3D3"/>
    <a:srgbClr val="FF99CC"/>
    <a:srgbClr val="E3EB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93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1B5D-134E-41B5-BF26-CF693E1BF25C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F0B2-CDAE-4ACE-8342-75CA4F185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50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.jpeg"/><Relationship Id="rId7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wma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8177562" cy="300039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  <a:latin typeface="ShellyAllegroC" pitchFamily="2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</a:t>
            </a:r>
          </a:p>
          <a:p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гости!</a:t>
            </a:r>
            <a:endParaRPr lang="ru-RU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2857496"/>
            <a:ext cx="4929222" cy="36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5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0">
              <a:srgbClr val="E3EBE4">
                <a:lumMod val="47000"/>
                <a:lumOff val="53000"/>
                <a:alpha val="11000"/>
              </a:srgb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D4DEFF"/>
            </a:gs>
            <a:gs pos="95000">
              <a:srgbClr val="EEDB8F"/>
            </a:gs>
            <a:gs pos="0">
              <a:srgbClr val="92D050"/>
            </a:gs>
            <a:gs pos="0">
              <a:srgbClr val="7030A0"/>
            </a:gs>
            <a:gs pos="100000">
              <a:srgbClr val="FFE181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65" y="692696"/>
            <a:ext cx="7727372" cy="923330"/>
          </a:xfrm>
          <a:prstGeom prst="rect">
            <a:avLst/>
          </a:prstGeom>
          <a:gradFill>
            <a:gsLst>
              <a:gs pos="0">
                <a:srgbClr val="DCD5C2"/>
              </a:gs>
              <a:gs pos="35000">
                <a:srgbClr val="92D050"/>
              </a:gs>
              <a:gs pos="100000">
                <a:srgbClr val="DCD5C2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ещё раз текст</a:t>
            </a:r>
            <a:endParaRPr lang="ru-RU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428" y="3068960"/>
            <a:ext cx="1318245" cy="13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7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6B3D3"/>
            </a:gs>
            <a:gs pos="37000">
              <a:srgbClr val="E3EBE4"/>
            </a:gs>
            <a:gs pos="38251">
              <a:srgbClr val="E0DDF1"/>
            </a:gs>
            <a:gs pos="50000">
              <a:srgbClr val="D4DEFF"/>
            </a:gs>
            <a:gs pos="45908">
              <a:srgbClr val="E0DDF1"/>
            </a:gs>
            <a:gs pos="66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0" y="-10816"/>
            <a:ext cx="3322320" cy="34306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459974"/>
            <a:ext cx="2883408" cy="3453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68961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ли, что: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104" y="2446235"/>
            <a:ext cx="792088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участок земли, засаженный деревьями, кустами, цветами.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2195871" y="4725144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hlinkClick r:id="rId5" action="ppaction://hlinksldjump"/>
          </p:cNvPr>
          <p:cNvSpPr/>
          <p:nvPr/>
        </p:nvSpPr>
        <p:spPr>
          <a:xfrm>
            <a:off x="5445194" y="4745969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0">
              <a:srgbClr val="E3EBE4">
                <a:lumMod val="47000"/>
                <a:lumOff val="53000"/>
                <a:alpha val="11000"/>
              </a:srgb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D4DEFF"/>
            </a:gs>
            <a:gs pos="95000">
              <a:srgbClr val="EEDB8F"/>
            </a:gs>
            <a:gs pos="0">
              <a:srgbClr val="92D050"/>
            </a:gs>
            <a:gs pos="0">
              <a:srgbClr val="7030A0"/>
            </a:gs>
            <a:gs pos="100000">
              <a:srgbClr val="FFE181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65" y="692696"/>
            <a:ext cx="7727372" cy="923330"/>
          </a:xfrm>
          <a:prstGeom prst="rect">
            <a:avLst/>
          </a:prstGeom>
          <a:gradFill>
            <a:gsLst>
              <a:gs pos="0">
                <a:srgbClr val="DCD5C2"/>
              </a:gs>
              <a:gs pos="35000">
                <a:srgbClr val="92D050"/>
              </a:gs>
              <a:gs pos="100000">
                <a:srgbClr val="DCD5C2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ещё раз текст</a:t>
            </a:r>
            <a:endParaRPr lang="ru-RU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428" y="3068960"/>
            <a:ext cx="1318245" cy="13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2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6B3D3"/>
            </a:gs>
            <a:gs pos="37000">
              <a:srgbClr val="E3EBE4"/>
            </a:gs>
            <a:gs pos="38251">
              <a:srgbClr val="E0DDF1"/>
            </a:gs>
            <a:gs pos="50000">
              <a:srgbClr val="D4DEFF"/>
            </a:gs>
            <a:gs pos="45908">
              <a:srgbClr val="E0DDF1"/>
            </a:gs>
            <a:gs pos="66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0" y="3408726"/>
            <a:ext cx="3322320" cy="3429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0" y="-10816"/>
            <a:ext cx="3322320" cy="34306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90" y="3408725"/>
            <a:ext cx="2883408" cy="3453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68961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ли, что: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6188" y="2833055"/>
            <a:ext cx="640871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Зимнем дворце 4 этажа, </a:t>
            </a:r>
            <a:endParaRPr lang="ru-RU" sz="36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 залов и 5 лестниц.</a:t>
            </a:r>
            <a:endParaRPr lang="ru-RU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2195871" y="4725144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5445194" y="4745969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3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0">
              <a:srgbClr val="E3EBE4">
                <a:lumMod val="47000"/>
                <a:lumOff val="53000"/>
                <a:alpha val="11000"/>
              </a:srgb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D4DEFF"/>
            </a:gs>
            <a:gs pos="95000">
              <a:srgbClr val="EEDB8F"/>
            </a:gs>
            <a:gs pos="0">
              <a:srgbClr val="92D050"/>
            </a:gs>
            <a:gs pos="0">
              <a:srgbClr val="7030A0"/>
            </a:gs>
            <a:gs pos="100000">
              <a:srgbClr val="FFE181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65" y="692696"/>
            <a:ext cx="7727372" cy="923330"/>
          </a:xfrm>
          <a:prstGeom prst="rect">
            <a:avLst/>
          </a:prstGeom>
          <a:gradFill>
            <a:gsLst>
              <a:gs pos="0">
                <a:srgbClr val="DCD5C2"/>
              </a:gs>
              <a:gs pos="35000">
                <a:srgbClr val="92D050"/>
              </a:gs>
              <a:gs pos="100000">
                <a:srgbClr val="DCD5C2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ещё раз текст</a:t>
            </a:r>
            <a:endParaRPr lang="ru-RU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428" y="3068960"/>
            <a:ext cx="1318245" cy="13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6B3D3"/>
            </a:gs>
            <a:gs pos="37000">
              <a:srgbClr val="E3EBE4"/>
            </a:gs>
            <a:gs pos="38251">
              <a:srgbClr val="E0DDF1"/>
            </a:gs>
            <a:gs pos="50000">
              <a:srgbClr val="D4DEFF"/>
            </a:gs>
            <a:gs pos="45908">
              <a:srgbClr val="E0DDF1"/>
            </a:gs>
            <a:gs pos="66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6" y="-15411"/>
            <a:ext cx="2846832" cy="34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0" y="3408726"/>
            <a:ext cx="3322320" cy="3429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0" y="-10816"/>
            <a:ext cx="3322320" cy="34306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90" y="3408725"/>
            <a:ext cx="2883408" cy="3453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68961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ли, что: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438970"/>
            <a:ext cx="72773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Зимнего дворца находится музей – Эрмитаж.</a:t>
            </a:r>
            <a:endParaRPr lang="ru-RU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2195871" y="4725144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hlinkClick r:id="rId7" action="ppaction://hlinksldjump"/>
          </p:cNvPr>
          <p:cNvSpPr/>
          <p:nvPr/>
        </p:nvSpPr>
        <p:spPr>
          <a:xfrm>
            <a:off x="5445194" y="4745969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8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0">
              <a:srgbClr val="E3EBE4">
                <a:lumMod val="47000"/>
                <a:lumOff val="53000"/>
                <a:alpha val="11000"/>
              </a:srgb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D4DEFF"/>
            </a:gs>
            <a:gs pos="95000">
              <a:srgbClr val="EEDB8F"/>
            </a:gs>
            <a:gs pos="0">
              <a:srgbClr val="92D050"/>
            </a:gs>
            <a:gs pos="0">
              <a:srgbClr val="7030A0"/>
            </a:gs>
            <a:gs pos="100000">
              <a:srgbClr val="FFE181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65" y="692696"/>
            <a:ext cx="7727372" cy="923330"/>
          </a:xfrm>
          <a:prstGeom prst="rect">
            <a:avLst/>
          </a:prstGeom>
          <a:gradFill>
            <a:gsLst>
              <a:gs pos="0">
                <a:srgbClr val="DCD5C2"/>
              </a:gs>
              <a:gs pos="35000">
                <a:srgbClr val="92D050"/>
              </a:gs>
              <a:gs pos="100000">
                <a:srgbClr val="DCD5C2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ещё раз текст</a:t>
            </a:r>
            <a:endParaRPr lang="ru-RU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428" y="3068960"/>
            <a:ext cx="1318245" cy="13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2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6B3D3"/>
            </a:gs>
            <a:gs pos="37000">
              <a:srgbClr val="E3EBE4"/>
            </a:gs>
            <a:gs pos="38251">
              <a:srgbClr val="E0DDF1"/>
            </a:gs>
            <a:gs pos="50000">
              <a:srgbClr val="D4DEFF"/>
            </a:gs>
            <a:gs pos="45908">
              <a:srgbClr val="E0DDF1"/>
            </a:gs>
            <a:gs pos="66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517" y="3408725"/>
            <a:ext cx="2982273" cy="3453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6" y="-15411"/>
            <a:ext cx="2846832" cy="34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0" y="3408726"/>
            <a:ext cx="3322320" cy="3429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1680" y="-10816"/>
            <a:ext cx="3322320" cy="34306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90" y="3408725"/>
            <a:ext cx="2883408" cy="3453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68961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ли, что: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669587"/>
            <a:ext cx="536004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Эрмитаж </a:t>
            </a: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</a:t>
            </a:r>
            <a:endParaRPr lang="ru-RU" sz="4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здание.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2195871" y="4725144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hlinkClick r:id="rId8" action="ppaction://hlinksldjump"/>
          </p:cNvPr>
          <p:cNvSpPr/>
          <p:nvPr/>
        </p:nvSpPr>
        <p:spPr>
          <a:xfrm>
            <a:off x="5445194" y="4745969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6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0">
              <a:srgbClr val="E3EBE4">
                <a:lumMod val="47000"/>
                <a:lumOff val="53000"/>
                <a:alpha val="11000"/>
              </a:srgb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D4DEFF"/>
            </a:gs>
            <a:gs pos="95000">
              <a:srgbClr val="EEDB8F"/>
            </a:gs>
            <a:gs pos="0">
              <a:srgbClr val="92D050"/>
            </a:gs>
            <a:gs pos="0">
              <a:srgbClr val="7030A0"/>
            </a:gs>
            <a:gs pos="100000">
              <a:srgbClr val="FFE181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65" y="692696"/>
            <a:ext cx="7727372" cy="923330"/>
          </a:xfrm>
          <a:prstGeom prst="rect">
            <a:avLst/>
          </a:prstGeom>
          <a:gradFill>
            <a:gsLst>
              <a:gs pos="0">
                <a:srgbClr val="DCD5C2"/>
              </a:gs>
              <a:gs pos="35000">
                <a:srgbClr val="92D050"/>
              </a:gs>
              <a:gs pos="100000">
                <a:srgbClr val="DCD5C2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ещё раз текст</a:t>
            </a:r>
            <a:endParaRPr lang="ru-RU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428" y="3068960"/>
            <a:ext cx="1318245" cy="13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95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6B3D3"/>
            </a:gs>
            <a:gs pos="37000">
              <a:srgbClr val="E3EBE4"/>
            </a:gs>
            <a:gs pos="38251">
              <a:srgbClr val="E0DDF1"/>
            </a:gs>
            <a:gs pos="50000">
              <a:srgbClr val="D4DEFF"/>
            </a:gs>
            <a:gs pos="45908">
              <a:srgbClr val="E0DDF1"/>
            </a:gs>
            <a:gs pos="66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516" y="-22341"/>
            <a:ext cx="2950464" cy="3453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517" y="3408725"/>
            <a:ext cx="2950463" cy="3453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6" y="-15411"/>
            <a:ext cx="2846832" cy="34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617" y="3408726"/>
            <a:ext cx="3335383" cy="3429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616" y="-9137"/>
            <a:ext cx="3335383" cy="34306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90" y="3408725"/>
            <a:ext cx="2883408" cy="3453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7603" y="620688"/>
            <a:ext cx="428829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354" y="1333371"/>
            <a:ext cx="11144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7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1601">
            <a:off x="92919" y="136127"/>
            <a:ext cx="4787900" cy="6350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8640"/>
            <a:ext cx="6084168" cy="504056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C00000"/>
              </a:solidFill>
              <a:latin typeface="ShellyAllegroC" pitchFamily="2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</a:t>
            </a:r>
          </a:p>
          <a:p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Люблю тебя, Петра творенье,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Люблю твой строгий,            стройный вид, 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Невы державное теченье,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Береговой 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гранит…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пушкин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2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3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9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952878"/>
            <a:ext cx="4392488" cy="5764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546831">
            <a:off x="36475" y="644087"/>
            <a:ext cx="441390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Часы-павлин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0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497" y="0"/>
            <a:ext cx="9226497" cy="6949890"/>
          </a:xfrm>
        </p:spPr>
      </p:pic>
      <p:sp>
        <p:nvSpPr>
          <p:cNvPr id="7" name="Прямоугольник 6"/>
          <p:cNvSpPr/>
          <p:nvPr/>
        </p:nvSpPr>
        <p:spPr>
          <a:xfrm>
            <a:off x="395536" y="260648"/>
            <a:ext cx="8762527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i="1" cap="none" spc="0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– скульптура «Нимфы, несущие </a:t>
            </a:r>
          </a:p>
          <a:p>
            <a:r>
              <a:rPr lang="ru-RU" sz="4400" b="1" i="1" cap="none" spc="0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земную сферу»</a:t>
            </a:r>
          </a:p>
          <a:p>
            <a:r>
              <a:rPr lang="ru-RU" sz="4400" b="1" i="1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– колоннада</a:t>
            </a:r>
          </a:p>
          <a:p>
            <a:r>
              <a:rPr lang="ru-RU" sz="4400" b="1" i="1" cap="none" spc="0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купол</a:t>
            </a:r>
          </a:p>
          <a:p>
            <a:r>
              <a:rPr lang="ru-RU" sz="4400" b="1" i="1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– часы-куранты</a:t>
            </a:r>
          </a:p>
          <a:p>
            <a:r>
              <a:rPr lang="ru-RU" sz="4400" b="1" i="1" cap="none" spc="0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– башня-фонарик</a:t>
            </a:r>
          </a:p>
          <a:p>
            <a:r>
              <a:rPr lang="ru-RU" sz="4400" b="1" i="1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– шпиль</a:t>
            </a:r>
          </a:p>
          <a:p>
            <a:r>
              <a:rPr lang="ru-RU" sz="4400" b="1" i="1" cap="none" spc="0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– шар-яблоко</a:t>
            </a:r>
          </a:p>
          <a:p>
            <a:r>
              <a:rPr lang="ru-RU" sz="4400" b="1" i="1" dirty="0" smtClean="0">
                <a:ln w="0">
                  <a:noFill/>
                  <a:prstDash val="solid"/>
                </a:ln>
                <a:solidFill>
                  <a:srgbClr val="C00000"/>
                </a:solidFill>
                <a:effectLst>
                  <a:glow rad="127000">
                    <a:schemeClr val="accent5">
                      <a:lumMod val="20000"/>
                      <a:lumOff val="80000"/>
                      <a:alpha val="63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– флюгер-кораблик</a:t>
            </a:r>
            <a:endParaRPr lang="ru-RU" sz="4400" b="1" i="1" cap="none" spc="0" dirty="0">
              <a:ln w="0">
                <a:noFill/>
                <a:prstDash val="solid"/>
              </a:ln>
              <a:solidFill>
                <a:srgbClr val="C00000"/>
              </a:solidFill>
              <a:effectLst>
                <a:glow rad="127000">
                  <a:schemeClr val="accent5">
                    <a:lumMod val="20000"/>
                    <a:lumOff val="80000"/>
                    <a:alpha val="63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7940" y="323165"/>
            <a:ext cx="7948120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Медный всадник – памятник Петру </a:t>
            </a:r>
            <a:r>
              <a:rPr lang="en-US" sz="3600" b="1" i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6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1196752"/>
            <a:ext cx="5256584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увлекательное путешествие!</a:t>
            </a:r>
            <a:endParaRPr lang="ru-RU" sz="5400" b="1" i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147" y="3933056"/>
            <a:ext cx="2101682" cy="21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4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ocuments\YZv0HMu8Yk61366gxd0DiN9Z6d0j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4000" contrast="-7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965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95"/>
            <a:ext cx="9144000" cy="68505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561856"/>
            <a:ext cx="9247485" cy="1296144"/>
          </a:xfrm>
        </p:spPr>
        <p:txBody>
          <a:bodyPr>
            <a:noAutofit/>
            <a:scene3d>
              <a:camera prst="orthographicFront">
                <a:rot lat="579357" lon="913247" rev="156777"/>
              </a:camera>
              <a:lightRig rig="threePt" dir="t"/>
            </a:scene3d>
          </a:bodyPr>
          <a:lstStyle/>
          <a:p>
            <a:r>
              <a:rPr lang="ru-RU" sz="4300" b="1" i="1" dirty="0" smtClean="0">
                <a:ln w="12700" cap="rnd" cmpd="thickThin">
                  <a:solidFill>
                    <a:srgbClr val="FFFF00"/>
                  </a:solidFill>
                  <a:prstDash val="sysDot"/>
                  <a:beve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Санкт-Петербургу</a:t>
            </a:r>
            <a:endParaRPr lang="ru-RU" sz="4300" b="1" i="1" dirty="0">
              <a:ln w="12700" cap="rnd" cmpd="thickThin">
                <a:solidFill>
                  <a:srgbClr val="FFFF00"/>
                </a:solidFill>
                <a:prstDash val="sysDot"/>
                <a:beve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4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48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47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7" y="23817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Дворцовая площадь Зимний дворец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03" y="1358592"/>
            <a:ext cx="8241887" cy="54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8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6B3D3"/>
            </a:gs>
            <a:gs pos="37000">
              <a:srgbClr val="E3EBE4"/>
            </a:gs>
            <a:gs pos="38251">
              <a:srgbClr val="E0DDF1"/>
            </a:gs>
            <a:gs pos="50000">
              <a:srgbClr val="D4DEFF"/>
            </a:gs>
            <a:gs pos="45908">
              <a:srgbClr val="E0DDF1"/>
            </a:gs>
            <a:gs pos="66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692696"/>
            <a:ext cx="468961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ли, что: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41" y="2564904"/>
            <a:ext cx="902240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находится на главной площади </a:t>
            </a: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Исаакиевской площади. 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871" y="4725144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hlinkClick r:id="rId2" action="ppaction://hlinksldjump"/>
          </p:cNvPr>
          <p:cNvSpPr/>
          <p:nvPr/>
        </p:nvSpPr>
        <p:spPr>
          <a:xfrm>
            <a:off x="5445194" y="4745969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0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0">
              <a:srgbClr val="E3EBE4">
                <a:lumMod val="47000"/>
                <a:lumOff val="53000"/>
                <a:alpha val="11000"/>
              </a:srgbClr>
            </a:gs>
            <a:gs pos="0">
              <a:schemeClr val="accent5">
                <a:lumMod val="40000"/>
                <a:lumOff val="60000"/>
              </a:schemeClr>
            </a:gs>
            <a:gs pos="0">
              <a:srgbClr val="D4DEFF"/>
            </a:gs>
            <a:gs pos="95000">
              <a:srgbClr val="EEDB8F"/>
            </a:gs>
            <a:gs pos="0">
              <a:srgbClr val="92D050"/>
            </a:gs>
            <a:gs pos="0">
              <a:srgbClr val="7030A0"/>
            </a:gs>
            <a:gs pos="100000">
              <a:srgbClr val="FFE181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865" y="692696"/>
            <a:ext cx="7727372" cy="923330"/>
          </a:xfrm>
          <a:prstGeom prst="rect">
            <a:avLst/>
          </a:prstGeom>
          <a:gradFill>
            <a:gsLst>
              <a:gs pos="0">
                <a:srgbClr val="DCD5C2"/>
              </a:gs>
              <a:gs pos="35000">
                <a:srgbClr val="92D050"/>
              </a:gs>
              <a:gs pos="100000">
                <a:srgbClr val="DCD5C2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ещё раз текст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428" y="3068960"/>
            <a:ext cx="1318245" cy="13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F6B3D3"/>
            </a:gs>
            <a:gs pos="37000">
              <a:srgbClr val="E3EBE4"/>
            </a:gs>
            <a:gs pos="38251">
              <a:srgbClr val="E0DDF1"/>
            </a:gs>
            <a:gs pos="50000">
              <a:srgbClr val="D4DEFF"/>
            </a:gs>
            <a:gs pos="45908">
              <a:srgbClr val="E0DDF1"/>
            </a:gs>
            <a:gs pos="66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459974"/>
            <a:ext cx="2883408" cy="3453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68961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ли, что: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2342587"/>
            <a:ext cx="9131923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</a:t>
            </a:r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был построен по плану </a:t>
            </a:r>
            <a:endParaRPr lang="ru-RU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архитектора </a:t>
            </a: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Бартоломео</a:t>
            </a: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Растрелли.</a:t>
            </a:r>
            <a:endParaRPr lang="ru-RU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2195871" y="4725144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5445194" y="4745969"/>
            <a:ext cx="1440159" cy="923330"/>
          </a:xfrm>
          <a:prstGeom prst="rect">
            <a:avLst/>
          </a:prstGeom>
          <a:gradFill>
            <a:gsLst>
              <a:gs pos="0">
                <a:srgbClr val="FFC000">
                  <a:lumMod val="0"/>
                  <a:lumOff val="100000"/>
                </a:srgbClr>
              </a:gs>
              <a:gs pos="46000">
                <a:srgbClr val="FFFF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0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192</Words>
  <Application>Microsoft Office PowerPoint</Application>
  <PresentationFormat>Экран (4:3)</PresentationFormat>
  <Paragraphs>59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Путешествие по Санкт-Петербургу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СысоеваЛВ</cp:lastModifiedBy>
  <cp:revision>67</cp:revision>
  <cp:lastPrinted>2014-05-11T19:28:33Z</cp:lastPrinted>
  <dcterms:created xsi:type="dcterms:W3CDTF">2014-05-01T09:56:36Z</dcterms:created>
  <dcterms:modified xsi:type="dcterms:W3CDTF">2014-06-19T09:38:50Z</dcterms:modified>
</cp:coreProperties>
</file>